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4"/>
    <p:sldMasterId id="214748367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6985000" cy="9283700"/>
  <p:embeddedFontLst>
    <p:embeddedFont>
      <p:font typeface="Garamond"/>
      <p:regular r:id="rId24"/>
      <p:bold r:id="rId25"/>
      <p:italic r:id="rId26"/>
      <p:boldItalic r:id="rId27"/>
    </p:embeddedFont>
    <p:embeddedFont>
      <p:font typeface="Corbel"/>
      <p:regular r:id="rId28"/>
      <p:bold r:id="rId29"/>
      <p:italic r:id="rId30"/>
      <p:boldItalic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Garamond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Garamond-italic.fntdata"/><Relationship Id="rId25" Type="http://schemas.openxmlformats.org/officeDocument/2006/relationships/font" Target="fonts/Garamond-bold.fntdata"/><Relationship Id="rId28" Type="http://schemas.openxmlformats.org/officeDocument/2006/relationships/font" Target="fonts/Corbel-regular.fntdata"/><Relationship Id="rId27" Type="http://schemas.openxmlformats.org/officeDocument/2006/relationships/font" Target="fonts/Garamond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orbel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orbel-boldItalic.fntdata"/><Relationship Id="rId30" Type="http://schemas.openxmlformats.org/officeDocument/2006/relationships/font" Target="fonts/Corbel-italic.fntdata"/><Relationship Id="rId11" Type="http://schemas.openxmlformats.org/officeDocument/2006/relationships/slide" Target="slides/slide5.xml"/><Relationship Id="rId33" Type="http://schemas.openxmlformats.org/officeDocument/2006/relationships/font" Target="fonts/OpenSans-bold.fntdata"/><Relationship Id="rId10" Type="http://schemas.openxmlformats.org/officeDocument/2006/relationships/slide" Target="slides/slide4.xml"/><Relationship Id="rId32" Type="http://schemas.openxmlformats.org/officeDocument/2006/relationships/font" Target="fonts/OpenSans-regular.fntdata"/><Relationship Id="rId13" Type="http://schemas.openxmlformats.org/officeDocument/2006/relationships/slide" Target="slides/slide7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6.xml"/><Relationship Id="rId34" Type="http://schemas.openxmlformats.org/officeDocument/2006/relationships/font" Target="fonts/OpenSans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1" y="0"/>
            <a:ext cx="3026622" cy="463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56794" y="0"/>
            <a:ext cx="3026622" cy="463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1" y="8818563"/>
            <a:ext cx="3026622" cy="4635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56794" y="8818563"/>
            <a:ext cx="3026622" cy="4635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6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6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6717264a99_0_14:notes"/>
          <p:cNvSpPr txBox="1"/>
          <p:nvPr>
            <p:ph idx="1" type="body"/>
          </p:nvPr>
        </p:nvSpPr>
        <p:spPr>
          <a:xfrm>
            <a:off x="698818" y="4410076"/>
            <a:ext cx="5587500" cy="417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26717264a99_0_14:notes"/>
          <p:cNvSpPr/>
          <p:nvPr>
            <p:ph idx="2" type="sldImg"/>
          </p:nvPr>
        </p:nvSpPr>
        <p:spPr>
          <a:xfrm>
            <a:off x="1171575" y="696913"/>
            <a:ext cx="4641900" cy="3481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7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7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8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9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9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5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0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11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1:notes"/>
          <p:cNvSpPr txBox="1"/>
          <p:nvPr>
            <p:ph idx="12" type="sldNum"/>
          </p:nvPr>
        </p:nvSpPr>
        <p:spPr>
          <a:xfrm>
            <a:off x="3956794" y="8818563"/>
            <a:ext cx="3026622" cy="4635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2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13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3:notes"/>
          <p:cNvSpPr txBox="1"/>
          <p:nvPr>
            <p:ph idx="12" type="sldNum"/>
          </p:nvPr>
        </p:nvSpPr>
        <p:spPr>
          <a:xfrm>
            <a:off x="3956794" y="8818563"/>
            <a:ext cx="3026622" cy="4635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4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4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5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5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6:notes"/>
          <p:cNvSpPr txBox="1"/>
          <p:nvPr>
            <p:ph idx="1" type="body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6:notes"/>
          <p:cNvSpPr/>
          <p:nvPr>
            <p:ph idx="2" type="sldImg"/>
          </p:nvPr>
        </p:nvSpPr>
        <p:spPr>
          <a:xfrm>
            <a:off x="1171575" y="696913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2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28" name="Google Shape;28;p2"/>
            <p:cNvCxnSpPr/>
            <p:nvPr/>
          </p:nvCxnSpPr>
          <p:spPr>
            <a:xfrm flipH="1" rot="10800000">
              <a:off x="5130830" y="4175605"/>
              <a:ext cx="4022475" cy="2682396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0" name="Google Shape;30;p2"/>
            <p:cNvSpPr/>
            <p:nvPr/>
          </p:nvSpPr>
          <p:spPr>
            <a:xfrm>
              <a:off x="6891896" y="1"/>
              <a:ext cx="2269442" cy="6866466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205158" y="-8467"/>
              <a:ext cx="1948147" cy="6866467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637896" y="3920066"/>
              <a:ext cx="2513565" cy="2937933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010429" y="-8467"/>
              <a:ext cx="2142876" cy="6866467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8A32">
                <a:alpha val="69803"/>
              </a:srgbClr>
            </a:solidFill>
            <a:ln>
              <a:noFill/>
            </a:ln>
          </p:spPr>
        </p:sp>
        <p:sp>
          <p:nvSpPr>
            <p:cNvPr id="34" name="Google Shape;34;p2"/>
            <p:cNvSpPr/>
            <p:nvPr/>
          </p:nvSpPr>
          <p:spPr>
            <a:xfrm>
              <a:off x="8295776" y="-8467"/>
              <a:ext cx="857530" cy="6866467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A2CF49">
                <a:alpha val="6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77231" y="-8468"/>
              <a:ext cx="1066770" cy="6866467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060297" y="4893733"/>
              <a:ext cx="1094086" cy="1964267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8466" y="-8468"/>
              <a:ext cx="863600" cy="5698067"/>
            </a:xfrm>
            <a:custGeom>
              <a:rect b="b" l="l" r="r" t="t"/>
              <a:pathLst>
                <a:path extrusionOk="0" h="5698067" w="86360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</p:sp>
      </p:grpSp>
      <p:sp>
        <p:nvSpPr>
          <p:cNvPr id="38" name="Google Shape;38;p2"/>
          <p:cNvSpPr txBox="1"/>
          <p:nvPr>
            <p:ph type="ctrTitle"/>
          </p:nvPr>
        </p:nvSpPr>
        <p:spPr>
          <a:xfrm>
            <a:off x="1130595" y="2404534"/>
            <a:ext cx="5826719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"/>
          <p:cNvSpPr txBox="1"/>
          <p:nvPr>
            <p:ph idx="1" type="subTitle"/>
          </p:nvPr>
        </p:nvSpPr>
        <p:spPr>
          <a:xfrm>
            <a:off x="1130595" y="4050834"/>
            <a:ext cx="5826719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2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6" name="Google Shape;46;p3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 txBox="1"/>
          <p:nvPr>
            <p:ph type="title"/>
          </p:nvPr>
        </p:nvSpPr>
        <p:spPr>
          <a:xfrm>
            <a:off x="609598" y="2700868"/>
            <a:ext cx="6347715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"/>
          <p:cNvSpPr txBox="1"/>
          <p:nvPr>
            <p:ph idx="1" type="body"/>
          </p:nvPr>
        </p:nvSpPr>
        <p:spPr>
          <a:xfrm>
            <a:off x="609598" y="4527448"/>
            <a:ext cx="6347715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4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"/>
          <p:cNvSpPr txBox="1"/>
          <p:nvPr>
            <p:ph type="title"/>
          </p:nvPr>
        </p:nvSpPr>
        <p:spPr>
          <a:xfrm>
            <a:off x="609600" y="609600"/>
            <a:ext cx="6347714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1" type="body"/>
          </p:nvPr>
        </p:nvSpPr>
        <p:spPr>
          <a:xfrm>
            <a:off x="609600" y="2160589"/>
            <a:ext cx="3088109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58" name="Google Shape;58;p5"/>
          <p:cNvSpPr txBox="1"/>
          <p:nvPr>
            <p:ph idx="2" type="body"/>
          </p:nvPr>
        </p:nvSpPr>
        <p:spPr>
          <a:xfrm>
            <a:off x="3869204" y="2160590"/>
            <a:ext cx="3088110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59" name="Google Shape;59;p5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5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idx="1" type="body"/>
          </p:nvPr>
        </p:nvSpPr>
        <p:spPr>
          <a:xfrm>
            <a:off x="609599" y="2160983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5" name="Google Shape;65;p6"/>
          <p:cNvSpPr txBox="1"/>
          <p:nvPr>
            <p:ph idx="2" type="body"/>
          </p:nvPr>
        </p:nvSpPr>
        <p:spPr>
          <a:xfrm>
            <a:off x="609599" y="2737246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6" name="Google Shape;66;p6"/>
          <p:cNvSpPr txBox="1"/>
          <p:nvPr>
            <p:ph idx="3" type="body"/>
          </p:nvPr>
        </p:nvSpPr>
        <p:spPr>
          <a:xfrm>
            <a:off x="3866640" y="2160983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7" name="Google Shape;67;p6"/>
          <p:cNvSpPr txBox="1"/>
          <p:nvPr>
            <p:ph idx="4" type="body"/>
          </p:nvPr>
        </p:nvSpPr>
        <p:spPr>
          <a:xfrm>
            <a:off x="3866640" y="2737246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8" name="Google Shape;68;p6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6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"/>
          <p:cNvSpPr txBox="1"/>
          <p:nvPr>
            <p:ph type="title"/>
          </p:nvPr>
        </p:nvSpPr>
        <p:spPr>
          <a:xfrm>
            <a:off x="609599" y="609600"/>
            <a:ext cx="6347714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7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7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7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8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8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>
            <p:ph type="title"/>
          </p:nvPr>
        </p:nvSpPr>
        <p:spPr>
          <a:xfrm>
            <a:off x="609599" y="1498604"/>
            <a:ext cx="2790182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" type="body"/>
          </p:nvPr>
        </p:nvSpPr>
        <p:spPr>
          <a:xfrm>
            <a:off x="3571275" y="514925"/>
            <a:ext cx="3386037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2" type="body"/>
          </p:nvPr>
        </p:nvSpPr>
        <p:spPr>
          <a:xfrm>
            <a:off x="609599" y="2777069"/>
            <a:ext cx="2790182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05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9pPr>
          </a:lstStyle>
          <a:p/>
        </p:txBody>
      </p:sp>
      <p:sp>
        <p:nvSpPr>
          <p:cNvPr id="84" name="Google Shape;84;p9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9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9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/>
          <p:nvPr>
            <p:ph type="title"/>
          </p:nvPr>
        </p:nvSpPr>
        <p:spPr>
          <a:xfrm>
            <a:off x="609599" y="4800600"/>
            <a:ext cx="6347714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0"/>
          <p:cNvSpPr/>
          <p:nvPr>
            <p:ph idx="2" type="pic"/>
          </p:nvPr>
        </p:nvSpPr>
        <p:spPr>
          <a:xfrm>
            <a:off x="609599" y="609600"/>
            <a:ext cx="6347714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0"/>
          <p:cNvSpPr txBox="1"/>
          <p:nvPr>
            <p:ph idx="1" type="body"/>
          </p:nvPr>
        </p:nvSpPr>
        <p:spPr>
          <a:xfrm>
            <a:off x="609599" y="5367338"/>
            <a:ext cx="6347714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1" name="Google Shape;91;p10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0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type="title"/>
          </p:nvPr>
        </p:nvSpPr>
        <p:spPr>
          <a:xfrm>
            <a:off x="609600" y="609600"/>
            <a:ext cx="6347714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1" type="body"/>
          </p:nvPr>
        </p:nvSpPr>
        <p:spPr>
          <a:xfrm>
            <a:off x="609600" y="4470400"/>
            <a:ext cx="6347714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/>
          <p:nvPr>
            <p:ph type="title"/>
          </p:nvPr>
        </p:nvSpPr>
        <p:spPr>
          <a:xfrm>
            <a:off x="774885" y="609600"/>
            <a:ext cx="6072182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" type="body"/>
          </p:nvPr>
        </p:nvSpPr>
        <p:spPr>
          <a:xfrm>
            <a:off x="1101074" y="3632200"/>
            <a:ext cx="541980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2" type="body"/>
          </p:nvPr>
        </p:nvSpPr>
        <p:spPr>
          <a:xfrm>
            <a:off x="609598" y="4470400"/>
            <a:ext cx="6347715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12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2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2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A2CF49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8" name="Google Shape;108;p12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A2CF49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 txBox="1"/>
          <p:nvPr>
            <p:ph type="title"/>
          </p:nvPr>
        </p:nvSpPr>
        <p:spPr>
          <a:xfrm>
            <a:off x="609598" y="1931988"/>
            <a:ext cx="6347715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3"/>
          <p:cNvSpPr txBox="1"/>
          <p:nvPr>
            <p:ph idx="1" type="body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3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3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>
            <p:ph type="title"/>
          </p:nvPr>
        </p:nvSpPr>
        <p:spPr>
          <a:xfrm>
            <a:off x="774885" y="609600"/>
            <a:ext cx="6072182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" type="body"/>
          </p:nvPr>
        </p:nvSpPr>
        <p:spPr>
          <a:xfrm>
            <a:off x="609597" y="4013200"/>
            <a:ext cx="6347716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8" name="Google Shape;118;p14"/>
          <p:cNvSpPr txBox="1"/>
          <p:nvPr>
            <p:ph idx="2" type="body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4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4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A2CF49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A2CF49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615848" y="609600"/>
            <a:ext cx="6341465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609597" y="4013200"/>
            <a:ext cx="6347716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7" name="Google Shape;127;p15"/>
          <p:cNvSpPr txBox="1"/>
          <p:nvPr>
            <p:ph idx="2" type="body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15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5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5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6"/>
          <p:cNvSpPr txBox="1"/>
          <p:nvPr>
            <p:ph idx="1" type="body"/>
          </p:nvPr>
        </p:nvSpPr>
        <p:spPr>
          <a:xfrm rot="5400000">
            <a:off x="1843070" y="927120"/>
            <a:ext cx="3880773" cy="6347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4" name="Google Shape;134;p16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6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6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/>
          <p:nvPr>
            <p:ph type="title"/>
          </p:nvPr>
        </p:nvSpPr>
        <p:spPr>
          <a:xfrm rot="5400000">
            <a:off x="3840993" y="2745920"/>
            <a:ext cx="5251451" cy="978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7"/>
          <p:cNvSpPr txBox="1"/>
          <p:nvPr>
            <p:ph idx="1" type="body"/>
          </p:nvPr>
        </p:nvSpPr>
        <p:spPr>
          <a:xfrm rot="5400000">
            <a:off x="581386" y="637813"/>
            <a:ext cx="5251451" cy="51950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0" name="Google Shape;140;p17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7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7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/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9"/>
          <p:cNvSpPr txBox="1"/>
          <p:nvPr>
            <p:ph idx="1" type="body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1pPr>
            <a:lvl2pPr indent="-32004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440"/>
              <a:buChar char="•"/>
              <a:defRPr/>
            </a:lvl2pPr>
            <a:lvl3pPr indent="-320039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3pPr>
            <a:lvl4pPr indent="-320039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4pPr>
            <a:lvl5pPr indent="-320039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5pPr>
            <a:lvl6pPr indent="-320039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6pPr>
            <a:lvl7pPr indent="-320039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7pPr>
            <a:lvl8pPr indent="-32004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8pPr>
            <a:lvl9pPr indent="-32004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40"/>
              <a:buChar char="•"/>
              <a:defRPr/>
            </a:lvl9pPr>
          </a:lstStyle>
          <a:p/>
        </p:txBody>
      </p:sp>
      <p:sp>
        <p:nvSpPr>
          <p:cNvPr id="153" name="Google Shape;153;p19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9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9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0"/>
          <p:cNvSpPr txBox="1"/>
          <p:nvPr>
            <p:ph type="ctrTitle"/>
          </p:nvPr>
        </p:nvSpPr>
        <p:spPr>
          <a:xfrm>
            <a:off x="832485" y="882376"/>
            <a:ext cx="7475220" cy="2926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orbel"/>
              <a:buNone/>
              <a:defRPr b="1" sz="6000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0"/>
          <p:cNvSpPr txBox="1"/>
          <p:nvPr>
            <p:ph idx="1" type="subTitle"/>
          </p:nvPr>
        </p:nvSpPr>
        <p:spPr>
          <a:xfrm>
            <a:off x="1282148" y="3869635"/>
            <a:ext cx="6575895" cy="1388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FFFFFF"/>
                </a:solidFill>
              </a:defRPr>
            </a:lvl1pPr>
            <a:lvl2pPr lvl="1" algn="ctr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44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160" name="Google Shape;160;p20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0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0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3" name="Google Shape;163;p20"/>
          <p:cNvCxnSpPr/>
          <p:nvPr/>
        </p:nvCxnSpPr>
        <p:spPr>
          <a:xfrm>
            <a:off x="1483995" y="3733800"/>
            <a:ext cx="6172201" cy="0"/>
          </a:xfrm>
          <a:prstGeom prst="straightConnector1">
            <a:avLst/>
          </a:prstGeom>
          <a:noFill/>
          <a:ln cap="flat" cmpd="sng" w="100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 txBox="1"/>
          <p:nvPr>
            <p:ph type="title"/>
          </p:nvPr>
        </p:nvSpPr>
        <p:spPr>
          <a:xfrm>
            <a:off x="829818" y="1173575"/>
            <a:ext cx="7475220" cy="2926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Corbel"/>
              <a:buNone/>
              <a:defRPr b="0" sz="6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1"/>
          <p:cNvSpPr txBox="1"/>
          <p:nvPr>
            <p:ph idx="1" type="body"/>
          </p:nvPr>
        </p:nvSpPr>
        <p:spPr>
          <a:xfrm>
            <a:off x="1282446" y="4154520"/>
            <a:ext cx="6576822" cy="13638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7" name="Google Shape;167;p21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1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1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0" name="Google Shape;170;p21"/>
          <p:cNvCxnSpPr/>
          <p:nvPr/>
        </p:nvCxnSpPr>
        <p:spPr>
          <a:xfrm>
            <a:off x="1485900" y="4020408"/>
            <a:ext cx="6172201" cy="0"/>
          </a:xfrm>
          <a:prstGeom prst="straightConnector1">
            <a:avLst/>
          </a:prstGeom>
          <a:noFill/>
          <a:ln cap="flat" cmpd="sng" w="100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2"/>
          <p:cNvSpPr txBox="1"/>
          <p:nvPr>
            <p:ph idx="1" type="body"/>
          </p:nvPr>
        </p:nvSpPr>
        <p:spPr>
          <a:xfrm>
            <a:off x="857250" y="2057399"/>
            <a:ext cx="35661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242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320"/>
              <a:buChar char="•"/>
              <a:defRPr sz="1650"/>
            </a:lvl1pPr>
            <a:lvl2pPr indent="-30480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200"/>
              <a:buChar char="•"/>
              <a:defRPr sz="1500"/>
            </a:lvl2pPr>
            <a:lvl3pPr indent="-29718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80"/>
              <a:buChar char="•"/>
              <a:defRPr sz="1350"/>
            </a:lvl3pPr>
            <a:lvl4pPr indent="-28956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4pPr>
            <a:lvl5pPr indent="-28956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5pPr>
            <a:lvl6pPr indent="-28956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6pPr>
            <a:lvl7pPr indent="-28956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7pPr>
            <a:lvl8pPr indent="-289559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8pPr>
            <a:lvl9pPr indent="-289559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60"/>
              <a:buChar char="•"/>
              <a:defRPr sz="1200"/>
            </a:lvl9pPr>
          </a:lstStyle>
          <a:p/>
        </p:txBody>
      </p:sp>
      <p:sp>
        <p:nvSpPr>
          <p:cNvPr id="174" name="Google Shape;174;p22"/>
          <p:cNvSpPr txBox="1"/>
          <p:nvPr>
            <p:ph idx="2" type="body"/>
          </p:nvPr>
        </p:nvSpPr>
        <p:spPr>
          <a:xfrm>
            <a:off x="4700709" y="2057400"/>
            <a:ext cx="35661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242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320"/>
              <a:buChar char="•"/>
              <a:defRPr sz="1650"/>
            </a:lvl1pPr>
            <a:lvl2pPr indent="-30480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200"/>
              <a:buChar char="•"/>
              <a:defRPr sz="1500"/>
            </a:lvl2pPr>
            <a:lvl3pPr indent="-29718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80"/>
              <a:buChar char="•"/>
              <a:defRPr sz="1350"/>
            </a:lvl3pPr>
            <a:lvl4pPr indent="-28956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4pPr>
            <a:lvl5pPr indent="-28956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5pPr>
            <a:lvl6pPr indent="-28956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6pPr>
            <a:lvl7pPr indent="-28956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7pPr>
            <a:lvl8pPr indent="-289559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8pPr>
            <a:lvl9pPr indent="-289559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60"/>
              <a:buChar char="•"/>
              <a:defRPr sz="1200"/>
            </a:lvl9pPr>
          </a:lstStyle>
          <a:p/>
        </p:txBody>
      </p:sp>
      <p:sp>
        <p:nvSpPr>
          <p:cNvPr id="175" name="Google Shape;175;p22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2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2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/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3"/>
          <p:cNvSpPr txBox="1"/>
          <p:nvPr>
            <p:ph idx="1" type="body"/>
          </p:nvPr>
        </p:nvSpPr>
        <p:spPr>
          <a:xfrm>
            <a:off x="857250" y="2001511"/>
            <a:ext cx="35661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2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8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60"/>
              <a:buNone/>
              <a:defRPr b="1" sz="1200"/>
            </a:lvl9pPr>
          </a:lstStyle>
          <a:p/>
        </p:txBody>
      </p:sp>
      <p:sp>
        <p:nvSpPr>
          <p:cNvPr id="181" name="Google Shape;181;p23"/>
          <p:cNvSpPr txBox="1"/>
          <p:nvPr>
            <p:ph idx="2" type="body"/>
          </p:nvPr>
        </p:nvSpPr>
        <p:spPr>
          <a:xfrm>
            <a:off x="857250" y="2721483"/>
            <a:ext cx="3566160" cy="3383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242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320"/>
              <a:buChar char="•"/>
              <a:defRPr sz="1650"/>
            </a:lvl1pPr>
            <a:lvl2pPr indent="-30480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200"/>
              <a:buChar char="•"/>
              <a:defRPr sz="1500"/>
            </a:lvl2pPr>
            <a:lvl3pPr indent="-29718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80"/>
              <a:buChar char="•"/>
              <a:defRPr sz="1350"/>
            </a:lvl3pPr>
            <a:lvl4pPr indent="-28956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4pPr>
            <a:lvl5pPr indent="-28956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5pPr>
            <a:lvl6pPr indent="-28956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6pPr>
            <a:lvl7pPr indent="-28956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7pPr>
            <a:lvl8pPr indent="-289559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8pPr>
            <a:lvl9pPr indent="-289559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60"/>
              <a:buChar char="•"/>
              <a:defRPr sz="1200"/>
            </a:lvl9pPr>
          </a:lstStyle>
          <a:p/>
        </p:txBody>
      </p:sp>
      <p:sp>
        <p:nvSpPr>
          <p:cNvPr id="182" name="Google Shape;182;p23"/>
          <p:cNvSpPr txBox="1"/>
          <p:nvPr>
            <p:ph idx="3" type="body"/>
          </p:nvPr>
        </p:nvSpPr>
        <p:spPr>
          <a:xfrm>
            <a:off x="4701880" y="1999032"/>
            <a:ext cx="35661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2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8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60"/>
              <a:buNone/>
              <a:defRPr b="1" sz="1200"/>
            </a:lvl9pPr>
          </a:lstStyle>
          <a:p/>
        </p:txBody>
      </p:sp>
      <p:sp>
        <p:nvSpPr>
          <p:cNvPr id="183" name="Google Shape;183;p23"/>
          <p:cNvSpPr txBox="1"/>
          <p:nvPr>
            <p:ph idx="4" type="body"/>
          </p:nvPr>
        </p:nvSpPr>
        <p:spPr>
          <a:xfrm>
            <a:off x="4701880" y="2719322"/>
            <a:ext cx="3566160" cy="3383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242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320"/>
              <a:buChar char="•"/>
              <a:defRPr sz="1650"/>
            </a:lvl1pPr>
            <a:lvl2pPr indent="-30480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200"/>
              <a:buChar char="•"/>
              <a:defRPr sz="1500"/>
            </a:lvl2pPr>
            <a:lvl3pPr indent="-29718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80"/>
              <a:buChar char="•"/>
              <a:defRPr sz="1350"/>
            </a:lvl3pPr>
            <a:lvl4pPr indent="-28956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4pPr>
            <a:lvl5pPr indent="-28956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5pPr>
            <a:lvl6pPr indent="-28956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6pPr>
            <a:lvl7pPr indent="-28956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7pPr>
            <a:lvl8pPr indent="-289559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60"/>
              <a:buChar char="•"/>
              <a:defRPr sz="1200"/>
            </a:lvl8pPr>
            <a:lvl9pPr indent="-289559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60"/>
              <a:buChar char="•"/>
              <a:defRPr sz="1200"/>
            </a:lvl9pPr>
          </a:lstStyle>
          <a:p/>
        </p:txBody>
      </p:sp>
      <p:sp>
        <p:nvSpPr>
          <p:cNvPr id="184" name="Google Shape;184;p23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3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23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24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4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4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25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25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/>
          <p:nvPr>
            <p:ph type="title"/>
          </p:nvPr>
        </p:nvSpPr>
        <p:spPr>
          <a:xfrm>
            <a:off x="857250" y="1097280"/>
            <a:ext cx="283464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orbel"/>
              <a:buNone/>
              <a:defRPr b="0" sz="3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26"/>
          <p:cNvSpPr txBox="1"/>
          <p:nvPr>
            <p:ph idx="1" type="body"/>
          </p:nvPr>
        </p:nvSpPr>
        <p:spPr>
          <a:xfrm>
            <a:off x="4129314" y="1097280"/>
            <a:ext cx="4149638" cy="4663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052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Char char="•"/>
              <a:defRPr sz="2400"/>
            </a:lvl1pPr>
            <a:lvl2pPr indent="-33528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680"/>
              <a:buChar char="•"/>
              <a:defRPr sz="2100"/>
            </a:lvl2pPr>
            <a:lvl3pPr indent="-320039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 sz="1800"/>
            </a:lvl3pPr>
            <a:lvl4pPr indent="-3048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500"/>
            </a:lvl4pPr>
            <a:lvl5pPr indent="-3048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500"/>
            </a:lvl5pPr>
            <a:lvl6pPr indent="-3048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500"/>
            </a:lvl6pPr>
            <a:lvl7pPr indent="-3048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500"/>
            </a:lvl7pPr>
            <a:lvl8pPr indent="-3048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500"/>
            </a:lvl8pPr>
            <a:lvl9pPr indent="-3048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200"/>
              <a:buChar char="•"/>
              <a:defRPr sz="1500"/>
            </a:lvl9pPr>
          </a:lstStyle>
          <a:p/>
        </p:txBody>
      </p:sp>
      <p:sp>
        <p:nvSpPr>
          <p:cNvPr id="199" name="Google Shape;199;p26"/>
          <p:cNvSpPr txBox="1"/>
          <p:nvPr>
            <p:ph idx="2" type="body"/>
          </p:nvPr>
        </p:nvSpPr>
        <p:spPr>
          <a:xfrm>
            <a:off x="857250" y="2834640"/>
            <a:ext cx="2834640" cy="2926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20"/>
              <a:buNone/>
              <a:defRPr sz="1275"/>
            </a:lvl1pPr>
            <a:lvl2pPr indent="-22860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720"/>
              <a:buNone/>
              <a:defRPr sz="9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75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540"/>
              <a:buNone/>
              <a:defRPr sz="675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540"/>
              <a:buNone/>
              <a:defRPr sz="675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540"/>
              <a:buNone/>
              <a:defRPr sz="675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540"/>
              <a:buNone/>
              <a:defRPr sz="675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540"/>
              <a:buNone/>
              <a:defRPr sz="675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540"/>
              <a:buNone/>
              <a:defRPr sz="675"/>
            </a:lvl9pPr>
          </a:lstStyle>
          <a:p/>
        </p:txBody>
      </p:sp>
      <p:sp>
        <p:nvSpPr>
          <p:cNvPr id="200" name="Google Shape;200;p26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6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6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/>
          <p:nvPr>
            <p:ph type="title"/>
          </p:nvPr>
        </p:nvSpPr>
        <p:spPr>
          <a:xfrm>
            <a:off x="857250" y="1097280"/>
            <a:ext cx="283464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orbel"/>
              <a:buNone/>
              <a:defRPr b="0" sz="3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7"/>
          <p:cNvSpPr/>
          <p:nvPr>
            <p:ph idx="2" type="pic"/>
          </p:nvPr>
        </p:nvSpPr>
        <p:spPr>
          <a:xfrm>
            <a:off x="4019107" y="1069847"/>
            <a:ext cx="4257703" cy="4645153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7"/>
          <p:cNvSpPr txBox="1"/>
          <p:nvPr>
            <p:ph idx="1" type="body"/>
          </p:nvPr>
        </p:nvSpPr>
        <p:spPr>
          <a:xfrm>
            <a:off x="857250" y="2834640"/>
            <a:ext cx="2834640" cy="2880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20"/>
              <a:buNone/>
              <a:defRPr sz="1275"/>
            </a:lvl1pPr>
            <a:lvl2pPr indent="-22860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720"/>
              <a:buNone/>
              <a:defRPr sz="9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75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540"/>
              <a:buNone/>
              <a:defRPr sz="675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540"/>
              <a:buNone/>
              <a:defRPr sz="675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540"/>
              <a:buNone/>
              <a:defRPr sz="675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540"/>
              <a:buNone/>
              <a:defRPr sz="675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540"/>
              <a:buNone/>
              <a:defRPr sz="675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540"/>
              <a:buNone/>
              <a:defRPr sz="675"/>
            </a:lvl9pPr>
          </a:lstStyle>
          <a:p/>
        </p:txBody>
      </p:sp>
      <p:sp>
        <p:nvSpPr>
          <p:cNvPr id="207" name="Google Shape;207;p27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7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27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/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8"/>
          <p:cNvSpPr txBox="1"/>
          <p:nvPr>
            <p:ph idx="1" type="body"/>
          </p:nvPr>
        </p:nvSpPr>
        <p:spPr>
          <a:xfrm rot="5400000">
            <a:off x="2540277" y="374374"/>
            <a:ext cx="4038600" cy="74046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•"/>
              <a:defRPr/>
            </a:lvl1pPr>
            <a:lvl2pPr indent="-32004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440"/>
              <a:buChar char="•"/>
              <a:defRPr/>
            </a:lvl2pPr>
            <a:lvl3pPr indent="-320039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3pPr>
            <a:lvl4pPr indent="-320039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4pPr>
            <a:lvl5pPr indent="-320039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5pPr>
            <a:lvl6pPr indent="-320039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6pPr>
            <a:lvl7pPr indent="-320039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7pPr>
            <a:lvl8pPr indent="-32004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8pPr>
            <a:lvl9pPr indent="-32004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40"/>
              <a:buChar char="•"/>
              <a:defRPr/>
            </a:lvl9pPr>
          </a:lstStyle>
          <a:p/>
        </p:txBody>
      </p:sp>
      <p:sp>
        <p:nvSpPr>
          <p:cNvPr id="213" name="Google Shape;213;p28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28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28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/>
          <p:nvPr>
            <p:ph type="title"/>
          </p:nvPr>
        </p:nvSpPr>
        <p:spPr>
          <a:xfrm rot="5400000">
            <a:off x="4710113" y="2595563"/>
            <a:ext cx="54102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9"/>
          <p:cNvSpPr txBox="1"/>
          <p:nvPr>
            <p:ph idx="1" type="body"/>
          </p:nvPr>
        </p:nvSpPr>
        <p:spPr>
          <a:xfrm rot="5400000">
            <a:off x="938213" y="681038"/>
            <a:ext cx="5410200" cy="5572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•"/>
              <a:defRPr/>
            </a:lvl1pPr>
            <a:lvl2pPr indent="-320040" lvl="1" marL="9144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440"/>
              <a:buChar char="•"/>
              <a:defRPr/>
            </a:lvl2pPr>
            <a:lvl3pPr indent="-320039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3pPr>
            <a:lvl4pPr indent="-320039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4pPr>
            <a:lvl5pPr indent="-320039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5pPr>
            <a:lvl6pPr indent="-320039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6pPr>
            <a:lvl7pPr indent="-320039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7pPr>
            <a:lvl8pPr indent="-32004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40"/>
              <a:buChar char="•"/>
              <a:defRPr/>
            </a:lvl8pPr>
            <a:lvl9pPr indent="-32004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40"/>
              <a:buChar char="•"/>
              <a:defRPr/>
            </a:lvl9pPr>
          </a:lstStyle>
          <a:p/>
        </p:txBody>
      </p:sp>
      <p:sp>
        <p:nvSpPr>
          <p:cNvPr id="219" name="Google Shape;219;p29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9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29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11" name="Google Shape;11;p1"/>
            <p:cNvSpPr/>
            <p:nvPr/>
          </p:nvSpPr>
          <p:spPr>
            <a:xfrm>
              <a:off x="-8467" y="4013200"/>
              <a:ext cx="457200" cy="2853267"/>
            </a:xfrm>
            <a:custGeom>
              <a:rect b="b" l="l" r="r" t="t"/>
              <a:pathLst>
                <a:path extrusionOk="0" h="2853267" w="457200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" name="Google Shape;12;p1"/>
            <p:cNvCxnSpPr/>
            <p:nvPr/>
          </p:nvCxnSpPr>
          <p:spPr>
            <a:xfrm flipH="1" rot="10800000">
              <a:off x="5130830" y="4175605"/>
              <a:ext cx="4022475" cy="2682396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" name="Google Shape;13;p1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" name="Google Shape;14;p1"/>
            <p:cNvSpPr/>
            <p:nvPr/>
          </p:nvSpPr>
          <p:spPr>
            <a:xfrm>
              <a:off x="6891896" y="1"/>
              <a:ext cx="2269442" cy="6866466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7205158" y="-8467"/>
              <a:ext cx="1948147" cy="6866467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6637896" y="3920066"/>
              <a:ext cx="2513565" cy="2937933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7010429" y="-8467"/>
              <a:ext cx="2142876" cy="6866467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8A32">
                <a:alpha val="69803"/>
              </a:srgbClr>
            </a:solidFill>
            <a:ln>
              <a:noFill/>
            </a:ln>
          </p:spPr>
        </p:sp>
        <p:sp>
          <p:nvSpPr>
            <p:cNvPr id="18" name="Google Shape;18;p1"/>
            <p:cNvSpPr/>
            <p:nvPr/>
          </p:nvSpPr>
          <p:spPr>
            <a:xfrm>
              <a:off x="8295776" y="-8467"/>
              <a:ext cx="857530" cy="6866467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A2CF49">
                <a:alpha val="6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8077231" y="-8468"/>
              <a:ext cx="1066770" cy="6866467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8060297" y="4893733"/>
              <a:ext cx="1094086" cy="1964267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1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1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1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1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1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8"/>
          <p:cNvSpPr txBox="1"/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  <a:defRPr b="0" i="0" sz="4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6" name="Google Shape;146;p18"/>
          <p:cNvSpPr txBox="1"/>
          <p:nvPr>
            <p:ph idx="1" type="body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Char char="•"/>
              <a:defRPr b="0" i="0" sz="2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20040" lvl="1" marL="914400" marR="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Char char="•"/>
              <a:defRPr b="0" i="0" sz="18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09880" lvl="2" marL="1371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b="0" i="0" sz="16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299719" lvl="3" marL="18288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Corbel"/>
              <a:buChar char="•"/>
              <a:defRPr b="0" i="0" sz="1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299720" lvl="4" marL="2286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Corbel"/>
              <a:buChar char="•"/>
              <a:defRPr b="0" i="0" sz="1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299720" lvl="5" marL="27432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Corbel"/>
              <a:buChar char="•"/>
              <a:defRPr b="0" i="0" sz="1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299720" lvl="6" marL="3200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Corbel"/>
              <a:buChar char="•"/>
              <a:defRPr b="0" i="0" sz="1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299720" lvl="7" marL="3657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Corbel"/>
              <a:buChar char="•"/>
              <a:defRPr b="0" i="0" sz="1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299720" lvl="8" marL="4114800" marR="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120"/>
              <a:buFont typeface="Corbel"/>
              <a:buChar char="•"/>
              <a:defRPr b="0" i="0" sz="14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47" name="Google Shape;147;p18"/>
          <p:cNvSpPr txBox="1"/>
          <p:nvPr>
            <p:ph idx="10" type="dt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48" name="Google Shape;148;p18"/>
          <p:cNvSpPr txBox="1"/>
          <p:nvPr>
            <p:ph idx="11" type="ftr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49" name="Google Shape;149;p18"/>
          <p:cNvSpPr txBox="1"/>
          <p:nvPr>
            <p:ph idx="12" type="sldNum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mlouis@lmsdoh.org" TargetMode="External"/><Relationship Id="rId4" Type="http://schemas.openxmlformats.org/officeDocument/2006/relationships/hyperlink" Target="mailto:rmason@lmsdoh.org" TargetMode="External"/><Relationship Id="rId5" Type="http://schemas.openxmlformats.org/officeDocument/2006/relationships/hyperlink" Target="mailto:cevans@lmsdoh.org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/>
          <p:nvPr>
            <p:ph type="ctrTitle"/>
          </p:nvPr>
        </p:nvSpPr>
        <p:spPr>
          <a:xfrm>
            <a:off x="-762000" y="2881745"/>
            <a:ext cx="8229600" cy="13092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Garamond"/>
              <a:buNone/>
            </a:pPr>
            <a:r>
              <a:rPr b="1" lang="en-US">
                <a:latin typeface="Garamond"/>
                <a:ea typeface="Garamond"/>
                <a:cs typeface="Garamond"/>
                <a:sym typeface="Garamond"/>
              </a:rPr>
              <a:t>Little Miami High School</a:t>
            </a:r>
            <a:br>
              <a:rPr b="1" lang="en-US"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3600">
                <a:latin typeface="Garamond"/>
                <a:ea typeface="Garamond"/>
                <a:cs typeface="Garamond"/>
                <a:sym typeface="Garamond"/>
              </a:rPr>
              <a:t>Freshman Orientation</a:t>
            </a:r>
            <a:br>
              <a:rPr lang="en-US" sz="3600"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3600">
                <a:latin typeface="Garamond"/>
                <a:ea typeface="Garamond"/>
                <a:cs typeface="Garamond"/>
                <a:sym typeface="Garamond"/>
              </a:rPr>
              <a:t>Class of 2028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7" name="Google Shape;22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0" y="4191000"/>
            <a:ext cx="1295400" cy="12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1"/>
          <p:cNvSpPr txBox="1"/>
          <p:nvPr>
            <p:ph type="title"/>
          </p:nvPr>
        </p:nvSpPr>
        <p:spPr>
          <a:xfrm>
            <a:off x="228600" y="152400"/>
            <a:ext cx="803529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>
                <a:latin typeface="Garamond"/>
                <a:ea typeface="Garamond"/>
                <a:cs typeface="Garamond"/>
                <a:sym typeface="Garamond"/>
              </a:rPr>
              <a:t>Introductions</a:t>
            </a:r>
            <a:endParaRPr/>
          </a:p>
        </p:txBody>
      </p:sp>
      <p:sp>
        <p:nvSpPr>
          <p:cNvPr id="233" name="Google Shape;233;p31"/>
          <p:cNvSpPr txBox="1"/>
          <p:nvPr>
            <p:ph idx="1" type="body"/>
          </p:nvPr>
        </p:nvSpPr>
        <p:spPr>
          <a:xfrm>
            <a:off x="228600" y="1143000"/>
            <a:ext cx="8915399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3429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1"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Administrators:</a:t>
            </a:r>
            <a:endParaRPr/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Dr. Kevin Harleman, Principal</a:t>
            </a:r>
            <a:endParaRPr/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D</a:t>
            </a: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r. Chad Huelsman, Assistant Principal</a:t>
            </a:r>
            <a:endParaRPr/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Mrs. Adrienne Sanders, Assistant Principal</a:t>
            </a:r>
            <a:endParaRPr/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40"/>
              <a:buNone/>
            </a:pPr>
            <a:r>
              <a:rPr b="1" lang="en-US" sz="23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Academic/Career Counselors:	</a:t>
            </a:r>
            <a:r>
              <a:rPr b="1" lang="en-US" sz="23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Student Support Counselors:</a:t>
            </a:r>
            <a:endParaRPr b="1" sz="24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Ms. Ashley Brown	(A-C &amp; L)		Ms. Meredith Reuscher                    Ms. Brittani Murphy (D-J)	            Mrs. Amy Anderson                              Mr. Jared Flanagan	(M-So)	            Beech Acres Support Services         Mrs. Brandy Stith (Sp-Z &amp;K)	      Dr. Mary Kamphaus</a:t>
            </a:r>
            <a:endParaRPr sz="24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		</a:t>
            </a:r>
            <a:endParaRPr/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"/>
          <p:cNvSpPr txBox="1"/>
          <p:nvPr>
            <p:ph type="title"/>
          </p:nvPr>
        </p:nvSpPr>
        <p:spPr>
          <a:xfrm>
            <a:off x="304800" y="304800"/>
            <a:ext cx="8382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>
                <a:latin typeface="Garamond"/>
                <a:ea typeface="Garamond"/>
                <a:cs typeface="Garamond"/>
                <a:sym typeface="Garamond"/>
              </a:rPr>
              <a:t>New Requirements for Graduation</a:t>
            </a:r>
            <a:endParaRPr/>
          </a:p>
        </p:txBody>
      </p:sp>
      <p:pic>
        <p:nvPicPr>
          <p:cNvPr id="239" name="Google Shape;239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5692" y="1253836"/>
            <a:ext cx="4003963" cy="51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2054" y="1260763"/>
            <a:ext cx="4003964" cy="51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 txBox="1"/>
          <p:nvPr>
            <p:ph type="title"/>
          </p:nvPr>
        </p:nvSpPr>
        <p:spPr>
          <a:xfrm>
            <a:off x="381000" y="457200"/>
            <a:ext cx="8153400" cy="8540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 sz="4000">
                <a:latin typeface="Garamond"/>
                <a:ea typeface="Garamond"/>
                <a:cs typeface="Garamond"/>
                <a:sym typeface="Garamond"/>
              </a:rPr>
              <a:t>Credits Required for Graduation</a:t>
            </a:r>
            <a:endParaRPr sz="4000"/>
          </a:p>
        </p:txBody>
      </p:sp>
      <p:sp>
        <p:nvSpPr>
          <p:cNvPr id="246" name="Google Shape;246;p33"/>
          <p:cNvSpPr txBox="1"/>
          <p:nvPr>
            <p:ph idx="1" type="body"/>
          </p:nvPr>
        </p:nvSpPr>
        <p:spPr>
          <a:xfrm>
            <a:off x="457200" y="1371600"/>
            <a:ext cx="81534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English:  4 credits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Math:  4 credits (Algebra 2)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Science:  3 credits (Physical Science, Biology, Advanced)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Social Studies:  3 credits (World History, American History, Economics, American Government)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Health:  ½ credit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Physical Education:  ½ credit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Financial Literacy: ½ credit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Fine Arts:  1 credit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Electives:  4 credits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TOTAL = 20.5 credits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4"/>
          <p:cNvSpPr txBox="1"/>
          <p:nvPr>
            <p:ph type="title"/>
          </p:nvPr>
        </p:nvSpPr>
        <p:spPr>
          <a:xfrm>
            <a:off x="419100" y="457200"/>
            <a:ext cx="8305800" cy="7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 sz="4000">
                <a:latin typeface="Garamond"/>
                <a:ea typeface="Garamond"/>
                <a:cs typeface="Garamond"/>
                <a:sym typeface="Garamond"/>
              </a:rPr>
              <a:t>Honors Diploma Requirements</a:t>
            </a:r>
            <a:endParaRPr b="1" i="1" sz="40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52" name="Google Shape;25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0899" y="1830125"/>
            <a:ext cx="6502199" cy="47794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4"/>
          <p:cNvSpPr txBox="1"/>
          <p:nvPr/>
        </p:nvSpPr>
        <p:spPr>
          <a:xfrm>
            <a:off x="795900" y="1203300"/>
            <a:ext cx="70272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Students must meet all but one of the following criteria:</a:t>
            </a:r>
            <a:endParaRPr sz="3300">
              <a:solidFill>
                <a:schemeClr val="accen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54" name="Google Shape;254;p34"/>
          <p:cNvSpPr txBox="1"/>
          <p:nvPr/>
        </p:nvSpPr>
        <p:spPr>
          <a:xfrm>
            <a:off x="4759025" y="4368650"/>
            <a:ext cx="24237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rPr>
              <a:t>UNWEIGHTED</a:t>
            </a:r>
            <a:endParaRPr b="1" sz="2000">
              <a:solidFill>
                <a:schemeClr val="accen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5"/>
          <p:cNvSpPr txBox="1"/>
          <p:nvPr>
            <p:ph type="title"/>
          </p:nvPr>
        </p:nvSpPr>
        <p:spPr>
          <a:xfrm>
            <a:off x="419100" y="457200"/>
            <a:ext cx="8305800" cy="7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 sz="4000">
                <a:latin typeface="Garamond"/>
                <a:ea typeface="Garamond"/>
                <a:cs typeface="Garamond"/>
                <a:sym typeface="Garamond"/>
              </a:rPr>
              <a:t>Honors Diploma Requirements</a:t>
            </a:r>
            <a:endParaRPr b="1" i="1" sz="40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0" name="Google Shape;260;p35"/>
          <p:cNvSpPr txBox="1"/>
          <p:nvPr/>
        </p:nvSpPr>
        <p:spPr>
          <a:xfrm>
            <a:off x="419100" y="1203300"/>
            <a:ext cx="8305800" cy="53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Garamond"/>
              <a:buChar char="●"/>
            </a:pPr>
            <a:r>
              <a:rPr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Students can use the </a:t>
            </a:r>
            <a:r>
              <a:rPr b="1"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Student Strength Demonstration</a:t>
            </a:r>
            <a:r>
              <a:rPr b="1" i="1"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to replace one of either the ACT/SAT, GPA or World Language requirement for any Honors Diploma.</a:t>
            </a:r>
            <a:endParaRPr sz="2100">
              <a:solidFill>
                <a:srgbClr val="4A4A4A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Garamond"/>
              <a:buChar char="●"/>
            </a:pPr>
            <a:r>
              <a:rPr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OPTIONS:</a:t>
            </a:r>
            <a:endParaRPr sz="2100">
              <a:solidFill>
                <a:srgbClr val="4A4A4A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Garamond"/>
              <a:buChar char="○"/>
            </a:pPr>
            <a:r>
              <a:rPr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College Credit Plus: 12 total College Credit Plus credit hours</a:t>
            </a:r>
            <a:endParaRPr sz="2100">
              <a:solidFill>
                <a:srgbClr val="4A4A4A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Garamond"/>
              <a:buChar char="○"/>
            </a:pPr>
            <a:r>
              <a:rPr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Advanced Placement: three courses with score of 3 or higher on AP tests</a:t>
            </a:r>
            <a:endParaRPr sz="2100">
              <a:solidFill>
                <a:srgbClr val="4A4A4A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Garamond"/>
              <a:buChar char="○"/>
            </a:pPr>
            <a:r>
              <a:rPr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Career-Technical Assurance Guide (CTAG): 12 total credits</a:t>
            </a:r>
            <a:endParaRPr sz="2100">
              <a:solidFill>
                <a:srgbClr val="4A4A4A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Garamond"/>
              <a:buChar char="○"/>
            </a:pPr>
            <a:r>
              <a:rPr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Apprenticeship/Pre-Apprenticeship: Completion or Evidence of Acceptance if required to be older than 18</a:t>
            </a:r>
            <a:endParaRPr sz="2100">
              <a:solidFill>
                <a:srgbClr val="4A4A4A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Garamond"/>
              <a:buChar char="○"/>
            </a:pPr>
            <a:r>
              <a:rPr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WorkKeys: Score of 6 or higher on all tests (*void for Career-Tech Honors Diploma)</a:t>
            </a:r>
            <a:endParaRPr sz="2100">
              <a:solidFill>
                <a:srgbClr val="4A4A4A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Garamond"/>
              <a:buChar char="○"/>
            </a:pPr>
            <a:r>
              <a:rPr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Armed Services Vocational Battery: Score of 50 or above on the ASVAB</a:t>
            </a:r>
            <a:endParaRPr sz="2100">
              <a:solidFill>
                <a:srgbClr val="4A4A4A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2100"/>
              <a:buFont typeface="Garamond"/>
              <a:buChar char="○"/>
            </a:pPr>
            <a:r>
              <a:rPr lang="en-US" sz="2100">
                <a:solidFill>
                  <a:srgbClr val="4A4A4A"/>
                </a:solidFill>
                <a:latin typeface="Garamond"/>
                <a:ea typeface="Garamond"/>
                <a:cs typeface="Garamond"/>
                <a:sym typeface="Garamond"/>
              </a:rPr>
              <a:t>Work-Based Learning: 250 total hours of work-based learning</a:t>
            </a:r>
            <a:endParaRPr sz="2100">
              <a:solidFill>
                <a:srgbClr val="4A4A4A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 txBox="1"/>
          <p:nvPr>
            <p:ph type="title"/>
          </p:nvPr>
        </p:nvSpPr>
        <p:spPr>
          <a:xfrm>
            <a:off x="381000" y="457200"/>
            <a:ext cx="8229600" cy="822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>
                <a:latin typeface="Garamond"/>
                <a:ea typeface="Garamond"/>
                <a:cs typeface="Garamond"/>
                <a:sym typeface="Garamond"/>
              </a:rPr>
              <a:t>Weighted Classes</a:t>
            </a:r>
            <a:endParaRPr/>
          </a:p>
        </p:txBody>
      </p:sp>
      <p:sp>
        <p:nvSpPr>
          <p:cNvPr id="266" name="Google Shape;266;p36"/>
          <p:cNvSpPr txBox="1"/>
          <p:nvPr>
            <p:ph idx="1" type="body"/>
          </p:nvPr>
        </p:nvSpPr>
        <p:spPr>
          <a:xfrm>
            <a:off x="381000" y="1600200"/>
            <a:ext cx="83820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4224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Honors, Advanced Placement (AP)</a:t>
            </a:r>
            <a:endParaRPr/>
          </a:p>
          <a:p>
            <a:pPr indent="-132080" lvl="1" marL="34290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2080"/>
              <a:buFont typeface="Arial"/>
              <a:buChar char="•"/>
            </a:pPr>
            <a:r>
              <a:rPr lang="en-US" sz="26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.05 added to GPA for passing grades per semester</a:t>
            </a:r>
            <a:endParaRPr/>
          </a:p>
          <a:p>
            <a:pPr indent="0" lvl="1" marL="205740" rtl="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80"/>
              <a:buNone/>
            </a:pPr>
            <a:r>
              <a:t/>
            </a:r>
            <a:endParaRPr sz="26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142240" lvl="0" marL="171450" rtl="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SzPts val="2240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College Credit Plus (CC+) courses</a:t>
            </a:r>
            <a:endParaRPr/>
          </a:p>
          <a:p>
            <a:pPr indent="-132080" lvl="1" marL="34290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80"/>
              <a:buChar char="•"/>
            </a:pPr>
            <a:r>
              <a:rPr lang="en-US" sz="26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.05 </a:t>
            </a:r>
            <a:r>
              <a:rPr b="1" lang="en-US" sz="2600" u="sng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or</a:t>
            </a:r>
            <a:r>
              <a:rPr lang="en-US" sz="26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 .10 added to GPA for passing grades per semester that is equivalent to weighted courses at the high school.</a:t>
            </a:r>
            <a:endParaRPr/>
          </a:p>
          <a:p>
            <a:pPr indent="-132080" lvl="1" marL="342900" rtl="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080"/>
              <a:buChar char="•"/>
            </a:pPr>
            <a:r>
              <a:rPr lang="en-US" sz="26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Classes 2 credit hours or less = .05</a:t>
            </a:r>
            <a:endParaRPr/>
          </a:p>
          <a:p>
            <a:pPr indent="-132080" lvl="1" marL="342900" rtl="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080"/>
              <a:buChar char="•"/>
            </a:pPr>
            <a:r>
              <a:rPr lang="en-US" sz="26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Classes 3 credit hours or more  = .10</a:t>
            </a:r>
            <a:endParaRPr/>
          </a:p>
          <a:p>
            <a:pPr indent="0" lvl="0" marL="34290" rtl="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 txBox="1"/>
          <p:nvPr>
            <p:ph type="title"/>
          </p:nvPr>
        </p:nvSpPr>
        <p:spPr>
          <a:xfrm>
            <a:off x="304800" y="457200"/>
            <a:ext cx="8229600" cy="669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>
                <a:latin typeface="Garamond"/>
                <a:ea typeface="Garamond"/>
                <a:cs typeface="Garamond"/>
                <a:sym typeface="Garamond"/>
              </a:rPr>
              <a:t>College Recommended Courses</a:t>
            </a:r>
            <a:endParaRPr/>
          </a:p>
        </p:txBody>
      </p:sp>
      <p:sp>
        <p:nvSpPr>
          <p:cNvPr id="272" name="Google Shape;272;p37"/>
          <p:cNvSpPr txBox="1"/>
          <p:nvPr>
            <p:ph idx="1" type="body"/>
          </p:nvPr>
        </p:nvSpPr>
        <p:spPr>
          <a:xfrm>
            <a:off x="533400" y="1676400"/>
            <a:ext cx="81534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4224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4 years of English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4 years of Math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4 years of Science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3 years of Social Studies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2-3 years of Foreign Language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1 year of Fine Arts</a:t>
            </a:r>
            <a:endParaRPr/>
          </a:p>
          <a:p>
            <a:pPr indent="-3556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8"/>
          <p:cNvSpPr txBox="1"/>
          <p:nvPr>
            <p:ph type="title"/>
          </p:nvPr>
        </p:nvSpPr>
        <p:spPr>
          <a:xfrm>
            <a:off x="381000" y="473075"/>
            <a:ext cx="8153400" cy="669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 sz="4000">
                <a:latin typeface="Garamond"/>
                <a:ea typeface="Garamond"/>
                <a:cs typeface="Garamond"/>
                <a:sym typeface="Garamond"/>
              </a:rPr>
              <a:t>Required Courses for 9</a:t>
            </a:r>
            <a:r>
              <a:rPr b="1" baseline="30000" lang="en-US" sz="4000">
                <a:latin typeface="Garamond"/>
                <a:ea typeface="Garamond"/>
                <a:cs typeface="Garamond"/>
                <a:sym typeface="Garamond"/>
              </a:rPr>
              <a:t>th</a:t>
            </a:r>
            <a:r>
              <a:rPr b="1" lang="en-US" sz="4000">
                <a:latin typeface="Garamond"/>
                <a:ea typeface="Garamond"/>
                <a:cs typeface="Garamond"/>
                <a:sym typeface="Garamond"/>
              </a:rPr>
              <a:t> grade</a:t>
            </a:r>
            <a:endParaRPr b="1" i="1" sz="40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8" name="Google Shape;278;p38"/>
          <p:cNvSpPr txBox="1"/>
          <p:nvPr>
            <p:ph idx="1" type="body"/>
          </p:nvPr>
        </p:nvSpPr>
        <p:spPr>
          <a:xfrm>
            <a:off x="533400" y="1295400"/>
            <a:ext cx="8153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4224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English 9 or Honors English 9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Math: Algebra 1, Geometry, Algebra 2, Honors Algebra 1, Honors Geometry, or Honors Algebra 2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Science: Physical Science or Honors Biology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Social Studies: World History, Honors World History, AP World History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Physical Education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Study Hall (Encouraged)</a:t>
            </a:r>
            <a:endParaRPr/>
          </a:p>
        </p:txBody>
      </p:sp>
      <p:pic>
        <p:nvPicPr>
          <p:cNvPr id="279" name="Google Shape;27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0" y="4371975"/>
            <a:ext cx="3048000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9"/>
          <p:cNvSpPr txBox="1"/>
          <p:nvPr>
            <p:ph type="title"/>
          </p:nvPr>
        </p:nvSpPr>
        <p:spPr>
          <a:xfrm>
            <a:off x="426316" y="457200"/>
            <a:ext cx="8031884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 sz="4000">
                <a:latin typeface="Garamond"/>
                <a:ea typeface="Garamond"/>
                <a:cs typeface="Garamond"/>
                <a:sym typeface="Garamond"/>
              </a:rPr>
              <a:t>Athletic Eligibility</a:t>
            </a:r>
            <a:endParaRPr/>
          </a:p>
        </p:txBody>
      </p:sp>
      <p:sp>
        <p:nvSpPr>
          <p:cNvPr id="285" name="Google Shape;285;p39"/>
          <p:cNvSpPr txBox="1"/>
          <p:nvPr>
            <p:ph idx="1" type="body"/>
          </p:nvPr>
        </p:nvSpPr>
        <p:spPr>
          <a:xfrm>
            <a:off x="426316" y="1219199"/>
            <a:ext cx="8291368" cy="2666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158591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Must pass 5 one credit classes per year</a:t>
            </a:r>
            <a:endParaRPr/>
          </a:p>
          <a:p>
            <a:pPr indent="0" lvl="1" marL="20574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ct val="80000"/>
              <a:buNone/>
            </a:pPr>
            <a:r>
              <a:rPr b="1"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PE CLASSES DO NOT COUNT</a:t>
            </a:r>
            <a:endParaRPr b="1" sz="28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194151" lvl="0" marL="17145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60606"/>
              </a:buClr>
              <a:buSzPct val="98181"/>
              <a:buFont typeface="Garamond"/>
              <a:buChar char="•"/>
            </a:pPr>
            <a:r>
              <a:rPr lang="en-US" sz="275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8</a:t>
            </a:r>
            <a:r>
              <a:rPr baseline="30000" lang="en-US" sz="275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th</a:t>
            </a:r>
            <a:r>
              <a:rPr lang="en-US" sz="275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graders must have only passed four credits in the preceding quarter (Quarter 4), and once in high school it's elevated to five</a:t>
            </a:r>
            <a:endParaRPr b="1" sz="275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158591" lvl="0" marL="171450" rtl="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Eligibility checks done quarterly</a:t>
            </a:r>
            <a:endParaRPr/>
          </a:p>
          <a:p>
            <a:pPr indent="-158591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Each sport will cost </a:t>
            </a:r>
            <a:r>
              <a:rPr lang="en-US" sz="275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$225</a:t>
            </a:r>
            <a:r>
              <a:rPr lang="en-US" sz="24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2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during the 2024-25 school year</a:t>
            </a:r>
            <a:endParaRPr sz="22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3429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0000"/>
              <a:buNone/>
            </a:pPr>
            <a:r>
              <a:rPr lang="en-US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(For multiple sports and multiple family athletes contact Mr. Louis)</a:t>
            </a:r>
            <a:endParaRPr sz="2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descr="data:image/jpeg;base64,/9j/4AAQSkZJRgABAQAAAQABAAD/2wCEAAkGBxQTEhUUExQUFhUXGRwYGBgXGB8cHBgYHCAYGBoYHB8eHiggGR0lHBwcITEhJiksLi4uHR8zODMsNygtLisBCgoKDg0OGxAQGzQmICQvMDI0LDQ0LCwvNDQvLC0sLDQsNCwvLCwsNCwsLCwsLCwsLCwsLCwsLCwsLCwsLCwsLP/AABEIAL4BCQMBIgACEQEDEQH/xAAcAAACAgMBAQAAAAAAAAAAAAAFBgQHAQIDAAj/xABFEAACAQIDBQYCCAMHBAEFAQABAhEAAwQSIQUGMUFREyJhcYGRB6EUMkJSsdHh8CNiwTNygpKi0vEVQ1PiwhZUk7LDNP/EABoBAAIDAQEAAAAAAAAAAAAAAAMEAQIFAAb/xAAwEQACAgEEAQMCBAYDAQAAAAABAgADEQQSITFBEyJRBXEUMmHwI1KBodHxkbHBQv/aAAwDAQACEQMRAD8AqWs+n79qxr+4/Kva0CLTPoP36V70/ftXtazr+x+tROmAPCsx4VkE/sfrWZP7H6106YH71H51kHz9x+dZmsZj0Hz/ACrpE2B8/f8AWsz5/Ot7dlyM0AL1LQPSRr6VlSgWWzE8gNPckT8qrkSdp8zmD/e9jUi1ZkSzhR4zmPksT7xXNMSwEL3Z4kaE+E8fnXP0+YqMEyeBJVnF5Acqy33mEx5CI95qTs6wl2TdYzMCGC+enrQ4EdPmPzqXgTZn+JBPQgmB5iRUhRmXrOTgyfi9j2sjZWYtBgZl1PSoOIsWA9sKbzZiRBAXl1YDmRNEUTDuQttAzsQFAzCSdPCpeK3RYmApmQNOEnjr08a4uq8GNrQXHtAkbC7Hk/xLkKshUEsdepyCPIV5dgrmg3Hg8CFn0IifWud3D2LV/s3BWFYOC7HvgoFMnlGbzkVLKYT7JMxoe04HlzqdgPIMGyjoiL4HiPb9a6YiwUYowhlMEdD6GK7Wb2e5bBUfXUTlgnUcdPyo7vjsDI5vpNxLhLMVUfwydQDzIy6loAEgcxVN3ODFhSShYc4iyBXorDKvPT0H5VjKvUfKrQUyR+5/SsR+5/SvQvUe/wCteyDr8z+ddOmuUVgqOn4VnJ4/M/nWez/cn866dNMo6H5V7KOh9h+dbZD4+9eyHx9x+VdOmuQePt+tZyDqfY14qep9x/trOvj8vyqJ0wAPvH51srEf9xh6tWvv7Csnz/0/+1dOnYX35Xn/AM7Vn6Tc/wDM/wDnb865JJ0EnyX/ANq6dk3QfL/fVeJ3uPUhHCsBMaef61gYZonK0ddYrlp0PsfyrM+fsaLzC5E27M+PzrpbsOfqqx8gTXGfGvBhETp0rjmQMeZ1FtvLzIH41g6Hj7a/0rkMvVflW6gE8RXTp3uBYGUux56AD+pNZe8YyhVXqY19zqPSmncfdz6TLlyqKYhdSaadv7jDsyUus8CcrDU8eDCIoBcA4MdGkYjIOJXezN37+JQ3EylQ2Q5jBnQx8xUx90MSsAi3J4DOuvPTXXSmv4eW4wrjU/xieOuip+VMaWEMEiSo0jyy+8aVYuR1LV6VWXJlOY/A3LNw27gAYRI0PEAjgehrjr+/+aZN8sIWv37+YgdpbtqI4/wkY68o096W8p6n5flVwciI2psYiZk9KnbNuAT3HY84gjwiRNQYbr+H5VLwGIYEKFQk+DZvWGj5VIOJNIy3EZtiYdb1xXKtbNpwwkAZpDLyPIxTQ2LxCq827bQQFCsdZnnr0+dI91r9rLdyuV10IIBHAxqf2KNYXGq9tXtsY4kTBEaweQjXWgONzZmzSdi4PciXcTGIvFrWZiVJ0BIUIvdJzDxPDnUh8YuR/wCCYynXINNOOjVL2PsPEW7d+9dyrduK5NstqjyLagkAggqJkdRpUTFriVtXCwTLlaYeTwPLsf6jzFNVHjA8RG8c7j5ilgbyi5bJUQHUnhwkeNPm8GJW1hbg1Gfuqo8Y1Pz9h0qvrjsQdB8x/SjNnG3sWEsqMwRVZnKxGmhZs0egEk+VBZM8nxBaVyFZQOTBTYrSCobx1B9wdfWa9bKnixU+IaD6iY9RRm7u3fClh2TRxCtP/wAdaCXNOIH78xVVKn8pgbEdPzrNktljCgmubDWNZ8p/pVpbq7i4fsVuX7Pa3CJjOVVJ+yI1YjqefDqRu+m6Fuzbe9hc6FNblpjm7vDOhOsDoT7VO7nuXOlYLuldvl5x6gflWDl6r7D8q6C+wM6T5LTtubsVMRYL3FWc7KDw0CqeWh1JrmYqMwddZc4BiLC9V+VegdV/frVoLurZJjs1jgYJ6+dJO9eG7DEPZRcqADlmOon6xBqFsLeJezTtWMkwKEnhHoT+ddBhmgtGg5yQPctXJc3Vo8j+VYNvqZ8x+lX5gJIS0sS1wL0AzMT6cB6msJdUcFL/AN4kL8tT71GhRzX2H5VtmHVflUbfmTunW5dZhB0HRTA9oNcsni3+b/1r0j+X3P8AQ16B4e5/3VPUjJkb0r3p+FYk+Ht+tek+Ht+tXlpmfD5j869m8/cfnXpPhRzdndm9jGhMiIOLsTE9AOLcRMcJmuJA5MsqljgCC7GFd0d1BK2wC5kaAnKOepnkPGumzcMLlxULZQxjMeAnSfnTTvVswYDCJhgyvcvXO0uMBAKIBlXmdCQfelbBWSxgDUkLpJ1JgDhxJqoORkQ3p7HUHvzLW3b2J2OF7HOEdSSzADva9D4RRJw75Atz6o7wMzEnxGsRxmouw8IbOGto8xkCtHEEfjwqPvDti3a7tr+JeZMqpbUDp3mgAcvxpfubA2gSHuQkWbi6g9s40690Uw2sQiFi8mFmCR4/OqvvDEIpZ1v2lmcyOwGbmWAOvnWmG3jvWrTEl7oW4ubO5JytwIJJ0leH81X2FoqLQhAYcQp8R8YhazbXKBDXGAPFj3QevAEUnQOo9/1ojtfaFjEXVe0bqllAcXYAVhp3SD9UjXUCDPWByw+FU6s2mkKDJYnWAeAjnzHCOMFA2jmIXBrLTtEM7k7nXNoXSqNktpBuXDmIXooE6sekjgT5sS7MTBbQuC2jtaS2AhJzsWUkP5GeVd9j7dv4WyiWXRQCSLQRcp4zJPeJJ0zFp9qkY7e7D3VS7nt2boJLo05jJCkIYh9e9EzrUEh1wO41TT6JBaGcZjTfW2gw5ZHUhiSBl5aiKE7g7plL95LjTaUM1uNCTMCfKeVEMMWZSxfuqxOYCNDqRMzJ4RUrdPF217XK9su9w5wGHaW+AAK8RIQanQ8jVKly3MatO1eO5z2Vta2l1rzPNqyGa6eOUW5kacTnhYHHShG3N77eNW4U2WzK4IF4Oq3eEZgMpkgQQCSPOlLY2Fz29qO313xVq0OhJu3Ljjy7qkjoKsXZG1FS0VKuDbH3ePlrrrVmJr9qwQHre5pWo3cvXLFzE4Zu1w9vN2mYql2zlAZhdQxqNdVLAxOnAFtxMGO8GiIUnlJIgfID50P34e7/ABDblLN822vAjLmyF8pbwBY+ZjoKJbt4i3czkqWEoykHqCsemgjlpVbPcglaKVrsMats4W1aUsgUELMDX5cfWqx2pclwyiAeOmggxPHpVibSVFF1sjhiNc08D4cjVfbeAOTICq5TpImPHTjQ0XDS+ux6XMtbZGIuogDG2e53TPE6DXpx5TUTbti4652ZQezcOFMrkI66azBoTu7iwsWLrOt2yiKcgnNnUODyIYAwTEaVK3pwNy5YXIxtrmVYOpKkhS7dYnPH8vWpIhd4K5AlaY7CtbFsnKe0TtBx0BZ1A4a/Vn1p/wBycStrZzXWIADufwFbbybm9tZtthrnes2lQJcgdogk5s3dVXMk5SYgjhzEYHD3OwXBXLbo9u6WvK4y93MDAEmfrL4RqJqz8rEKail2MeI1YPCYrEJ2i3ltodV7gJI5dIpG3z2TdS5nvQ7kAZhwYAADjwIHKrIyojh87ZY/s4WF05cDrSlv1ZcWSzurd8FYmQOczPyihLkGaFlKuhDCV4wj7PzH517N5/5h+dGtl9kcNcuPqSSJ5xEADQ6Tr6VA2VhRcfK0xlJ7nUdcwAj9KNv7z4mXZpQHVVP5pEzH+b0P5Gs5m/n/ANVb43BPacq8EfZM/LSda4x4D3/SrjnkReys1ttM2k/z+zflWNf5v8p/KsadB7j869p935r+ddByMqk8JPlWxtN0Yfvyoju6gzMwjQRoOp/SrN3S3RW+va4mezP1bckZx1YjUL0jU/jbJ3bRHEo3JuJlY7D2DiMXcyYe2znmeCp4u0Qo+Z5TVsYLZa4OylliJQHM8EAk6s340y7R2lhtnYYtkS1aTgltQMzHgABxY9feqC3m3lv426bl1iF1C21PdRfu/wAx01J4+GgFnr3DAMJSRSc9xq2rvdhRcZThLOMAGVXusQFEknKANZ0708qJ4fePE4rAOtjZuEsYdHV+1zizaVkdWBGbLmYEamTz05Gt9hYA4q/bsIdXYAn7q/ab0EmrB+Lm1LaLhcBYyizZGYoOZHdSfCC/mZPQ0RQFG2QzFyWh3Bb0WLmH7RWAgd9TxQ8TPUdDzFCdgRdW7jLa53c6KxjKqkrA5CYzcJ70VWuPxQe4XVEtBhGS2IUdYHQ9KsD4fXJsC2DlaSwn7SyZ86XeoKOI3VcXYAxi2jtdRZC3Uys6kZSJHMc6r7Zm8Gz1sm3cwN3tCmU3lvls/ibTZUA04A6ciKY97duJZs3A2UudLQJkjj3o5AEn96UK2BupgsPh1xW1LjQ4m3ZttqwgH7PeYx0IAnU1OnXsymrIyAPE9svcTD4y2buDxR7o79t7eYoTwBhgwHjBB5E1G3c2Ke1JOq25nLJmDrHPxqLjcbgM4bCWcbhmOgftxlyk5WJEFiIkGHiRViYLZwtaWhwBygcSREj1H4Ve7wJXTKCcmFHw2Eu2VlV00BPdb8+dVVicUEvX8Pba0q3mCNeuAMbaiSwDEd0McpJGvdEU57e2rbS2TcVZBCpMjM/GRoDAkSY0qqDezEk8SST5nU1FY5zL6kgDEddmb5oltlv2815BAe3BW4RoDPLzGhHtRv4cY1rovXWCgtdjQCQAqkAtEtE8/GImlfdjc36bazW8Xh1vszLbw7SXfKubvEH+HMGCQQYnwoz8OMaqWHk5YuEmeXdTj6UUVgciLeox4M7YZhZ2pjLDyMPfTtiw/wC1ciVuerll/wAfhTDg7927bDI0wokfdOh19hqKSDtK5j9rIuFZ0VlFhnWJNiSb1wyIACs0E8gOsVL2NtW07fR3kNJWzcPdF+1JCNJAkkDpB5dAO1CeYei3HEib47d7R7lrKl3QAMVJgxqUHCYMA8pNcr2Os4eDhLEW7bLavYl3ZjdaFNwLbJyosz9UHSOE1z2vtJFvXLC3QqEKC2RbtvtVLTKlWPAhc6aiCIYcFnD2HeVRXYxmIUFiAvFiByE8eU1ZF9sA7N6hbMs/ae27C2SbrpqvdRIlieYH9ToKF4fZ1jEqcLe7TD422SxmHtPaYjL2ZBGgUqQeB4iZ0QAvQVYeKxpsbN2VjSoNxWu4cnhnw4a4Ah6wE06etQKQAfmXa7eQG6hneuMHeGIYA2r9xZuKhzWyqZch4lg0ZpH3IjnSZvRvjcxFxOyJS3aJKdWYgrnI4DQkAeJ66OW/2zb9/AobVm638RXIhmdhDKMqwSYkHymqvx2z7thgl629tiocK4g5TMGDryPtUVJkZMm5ip2qeJcm6+GbH4RTKqbttszLrlJL2m0PMFT+zS1dF66tm3cDfSsHc7G5ElmsqS1u4eoUBhmPEAGt/g9vOtntLF1wqJmuqT90xmUdTmAhRqTcNS96d8Dda59HtCwHIm4pHb3QFCgMV0XgAACfPjUWBVWWRmcg/EM4Xblsyjgi4wy9w/XjloZ9KAb1XXLrb7OLJGUsT9UgA5W1j6ve9qWMPiwxZCe+TILGMpHNYMes09bk2bW0DewmIAOWbsKSCQQLYMzMrPH+ZelKopY7Y29m1cxQu7tkAySBEKtscByaDofLj/WDsO7bt2715tTbJXN04aARxJgetNO92yL2y3FkObmHvhlsXG+tbuxpbc8IPI+oiDVW2brLbKS2Vm7ynqscfGT8hRvRY5Vv0ir2pvFgHPMJ7RxHbOmUEsqyZ55oIjroRUW1czCQf9P/ALVm5jio0CBojNllogDnIGg4gA6mo+AGh4+h/SibABE7zv8Ace5MB/cfrXv3w/Wsa/ze4/21jX+b3H+yqRSSdjX7HbW8wdgbiAgnkWAPSauK1vvgjquIshY0lwunkSD6VRmAsxcQ9GU+zA1DGGPWiDHzNFQVGMS9MbicBtJcrEXghIkMy5D1ABBPmdOnOhW0tj7Pw9qFt2lWRLXO87ag/WbWNOA0qpArK2ZWKnqpIOvlUjC450uLdBBuIZUuA8HkYcEGJnUcdanBPmW3gdrPoLdzdxLsu1sWwh0lACPATwj8utC/itj9nHBHDpikDq4fsrGV3uXACFFwj6oBOYk66CNYFU1tbeDFYon6RiLt0H7LOcv+UQo9qFqParIgQcStlpcywd38DhI2eGw4u3byYlitxwqO6sqWzcb7NoKlyAATm6zXLaW3cMLdz6PChblwWkB1gsxQr/LBmeXnS9jN4r91ez7lu2QqhLSBQAoIVATLx3mMTqWbrQpljjpy169K5lDdyFsKdRmwG08Ldw15cXh0a9bTPbvIcj3CCqdncy/WJzDvEHSeYml7HY177m458AB9VF5Ko5CoeINTdi4JsTeSwjW1d5ANxsqyAWgmNJiB4kVeUmcTtG5ctpad8yW5yA/ZB5eXT24AATLu8uJKKvasoWIK6NpznjPlVhb5Yq3hsDYVcLh2w5U2EtYiyyX7N4KWa8GJBcFpJKgAkjXWqnDcIOo5/wBa5gJwYjqFt7sd2l8akslpLdxpJm4BNwiSY7xy+hoKl6KywrWB+9aiQTmW/wDDLaNtMNcfC2MWb4tMuIRcvZYhxmFphccgoRmJyJB46NFKG+mz7tjD4ZQrIhw9gXoEDtT27KrdWIDE/wB0Typ8+HWPW/gLdsA2uwbs9IgsIdm82zz5zxiaGb77YF5cZbOYWQIWftXLY7rjo3ad3ynlNBFhazHxGTUBXkeYvbsbQTCbJxV1VH0jEXGwqPOot5ULx0gFjI55OgpUdiygMSQohQSSFHGAOQnkK4nEkoqE91CxUdC2XMfXKvsK7YRVdlQtlDEKT0nSaOTFhyY3bq7sXLiZ+xJDRlJA4cjryNEMfj72zbd+wLaJ9JtFC6rDA8NGGpGUsAOWaeWrpsS7dsqqlAVFvusDxgfsUufELC3b9hWNvKUYmJ+yA2Y8eECkgx3ZzNNqVFeMSrmPSmHePaufA7Pw8zkQvodAM1y3EdSytPkKU8x8674QkugOokaQWhZzHujUjiSBx1607mZk+k91bty7sewbbReOGAR2AP8AEC5QTPHvD1qnfidbuJewy3c5K4OyuZjJdhmNxp5nOxnn8qvHda/Z+iWvo4UWsoKASAFOo0Oo48Dwqhfibg1tbSvheDkXB/iHe/1BvernqdN9wsIXctHde4ton+WDdYdYlE1q2RurhbiligBjUg8ar/4Z2UVEZlGa894KeeW2tkQOcFmb/LTnbsIEdVuOA7akmTpIn8PakLfzzR065r4iHv8AbBXDQ9sxJ0k6g8aL/Bm32m1b123pbSywjqCbaLMQJOXMTGpB561z+JiIMPbWczKQQTxM6ToIiAflTx8Fd3xYwAvssXcSc5PPshItjyIl/wDHRtMOIvquGwIP+PuLQYK1bJGdrysg5wqvmbyGYCf5hVIqLl05VK9+A0wASCTJPidT6UyfFfeJMZj3KBosk2VbNKsqnUhY7vezayZEcIpPS5FFbkxfOJ0x+Ce02RwJgHQzoeGtZtXFXQkTx1FbZsx1/wCOld8LhgW1K6wNQDzjnVW65lWG7ib3LZXihHdzfVYd373l4+NcPpKdR/q/OiT4d2AJAZQCFz8gM0qNNPq8OGoor9JxP3h/muUHesr6P6wVawsHgBWowY6VPT15VF2hdyLpxOlKKzMcCajIqjJkHHMo0Xjw/pQ6a3Y1zIrRVdoxEGYsczYisM0V6tHNWlY5fDdjZvNjnUdjh7dxpYAh7kAJbXN9rMQZHCOImmbE70PhsAqW8YbGJthndVFm8L9645uNBBZhxOsADnMVU0DwrIXpU5kzVzJqUNnN9H+kd3s+17Ljrny5+EcI51M3b2Dcxt8WbZVdMzuxhUQcWP8AQc/nT5tLdJbGysTbW+LxVxiM2TJGUAFYzH7MwaG9gUgQtdRYE4lc7P7N7ijEXLi2wIJUFyABooBOgn2rniAuZsk5JOWeOWdJ8YitbWk6Dh8+tdsNZzGPc9BVuuYPviZwWELnU5V5t+nM0au7qXCoaytwrGpdQJ8teHpRzYe7j33s5ICGSI+yEaCT1JIj3NWzs7H28jKPsQGDCPxpc3HPtja6cY5lW/CywynFKcykdnI5EfxJ/D5UT+IO2rNnBpYW2hv3Q6lso7lvMcxnmWmAPM8hLTs1bX0y8qiM6K5jkQWHzn5Ur/GPZa/RrN1BpbuFCecXAT+KD3oNV/8AH+8FdYiqKfIMqRo512TCNlzgPl+8AYB8+tF9zdjnE4kKVLW7Y7S6AJlBy8ZMCOk1feDu4fsUUqFnQJl6acCAY9KZst2nAEiqneMxb3fxDXbak6N2ayhYaHrOsqYmuO9Nl3s2wLhGa6iExowJAiNSFBI4cY6UrbxZcBj1eyQtu4pZ1AkKQdTHjMwPGt97N6bbLbtE9qpIZ+zcDu8QFeCAx0YaHhqNaCFyQRHGtwpDdiL28e4mNwjRcsMUmFu2++h6ajVfJgDXbBbmY22VvHD3co1JNpxA66rHjVgbgbXxGHYF8Q2Jwly3mw3aEEq8jMrky1t7YlSgJElY8LFTePuZybZHQGJ8jJph3AOMxOuskbgJVe729N3DIQttsRZAPeWRB4nXLwmT1FVhtvaz4m/cv3IzXDJA4AAAADwAAFWz8VcShRb+DY2brFxfCsVD5VmWC6MwBENzBgnQRS46VNZPPORIu76xLK/+k8eMPgThbbOyJcZoKqbVx3FyCWYA6ZBH8p66PGBa+bQ7fBvbuiCRKuhb7y5GPPrFKG4nxH7O2LOImVPdefrDoZ5+utWLg94bWJRlRtSp9jpPQ+lUbaeG7hayy8p1EPamwztDGWU7y2VBa/cIOqyO4pHFiJAjhM8qthtqqihUtwigAAECFGgEHlGlAdlbMdQ3ftr6n56aUs299MO9/wCjrcLPnyKQDlduEI0QZOgnjy40IPaq8DEKa6mckmEMb8LdnYyXw4u4eSzF7ZBtkk8ArSIBnRIA1HSqy35+HOJ2dDlhfsmf4ttCMnCO0GoSZ0MkcaYsTvq+DvsGuXXKROFv2lUEmGGW5ZK5TB4lSOoNWRup8Q8HtAdmDkukQbF2JbqFP1bg8tY4gU0hyOYpYqg4E+aMPYZicisxALGATCjix6KOZOgrpkLaDQ/vSvoLaHwpwRZ3srdtltSlu4VA/ujkP5eHTpVfb0blWsMj3rdy6zJLZLsNmI1ykqFbXzmqWOF4MmuktyIgdne+8en1jw6eVdu1xH32/wA5/Opq7fsRL4Uj+7eYD/UpPzrf/wCoMJ/9s/8A+b/1oX8T+WExV8yXh8TbB+un+YfnQ7b91WKZSCIPAg9OlRP+mXv/ABn3H50Y3X2YGulb9qQRILciDw06g/Kgqtdbbw2f+JcvZaNhXGfvFo1gVb+F3Ywh44dPn+dcto7tYZBmt2UVhqCJ0I1B40f8Ssj8E/yJWeG2LiLn1LFwjqVyj3aBUXH4NrTlHAzCJ58au0XFyBuomkLF7u/ScSzNcKhuED7unOuW/LYM59LtXjuJE1YO6u6WGxGGV7gcOQTmV45mNDI4eFcMXuAoEpfP+JAfmCKP7r2hashJJKyJ66n2qzWDHtMiughvcJEsq2zle3YTt0uEFluMAZEDQqoJkeca6ammHG4+1iMN2dxGtJdXvjMAwB0IzGQCDpr01pZ25iP49oeJPrwqbtnZ1m/bC3pVTqLgAm2+gnX7LCARwkDnqAMM8xlTgFQP6RPxex8Gl64i49HtBoV+yuFv73dRlZRJEhtdYA0pm2F8L8RdXPavYW5bKlluJcJU6wqkZcyseMEaQZ10pK3g2I+EdQXR1cEoyniBHFeK8fEeNSt3LdxFfEDE3sJbXu9raDE3bujCyoVlDNBzamABJ404MMJnHKnqWjuTgr+Hsst1QHQuVQEGIPeEqSDLa8edFcQA5yXPtSxI5iD05SesjThUbYeKW5YsXEYyUUg8eQkHrrxoVvNvPcwji59FF2yxyOwbKBc0YIxAaDlM5WAmRE60mo3NgTT3itMmY3SxS/TrxU93KttSeeQ6+fe586N7zbvPi8LesLdZnbvW+0ChQysHyjKqxIGXMZInzoVsQ4XGKt/BA2TZdTew7R3UYxmQjQrPL5DQF92dZ5nUxHl4UtcrV2AiYGos/jZ+ZWvwz2Ffwn0gXbZtYhmQANBm3EyIJkSW4c/KnS7bEMtxBcCgGWAiRw9Rx/rXba+Ci6XJMsF1nhEiB+PqaWt4HuOOwsue1vEouYnTQkkxqNAaIbCxyZsadwKdx6id8S8GA4uuxFxgYT7qcZbmCTMVE3Y3HTEITduXbVxYLW8gUhGGZD3xzGswflUrGbnk4eb9wrcYjKImFHEEc+7PPSK6W9sHBvZtxcxGMS2tpxmIWT3kstAL3mQsQIyxmyy0aN1jKYBg7CN4ZhwZL3U2Hdw1+5ZuFHsZiOBDZnAAI8GVYOvFR401jA2igtjOqAtlCsQwIjpqIjX9aV8bte+l+wuPGGssW/sLYbtLeYEJdumWCxwC5pAcmBrTTjsSwtksyqFBLOAAco6n9KDdlW5jOnZSpx1EHezGKzvbt/WEh210BUKFHvJPUr0qvmEaUz4bDX/42Jt2Vu20lrucZgiudGZQwaOOo4QSYiajXsDZu2+1SbJR1W+s51VX0W9bkhsubRlJJErB1gMUrgRTUPvaAA9Ft1sc9jFWbqCQjhnWAQyf9wEHT6mYTy4iDRe5uSQVAvqSTzSB/wDsaI7nbJW2zXCwcklVYCBAMEiepH4VZ7ABKV0szYjNvburbfBXbVu5nxVh7mIhn772M7QIZpZBaKkMJBKxxMVT+bmD4gj5EVZe28ELYF7DXGw98aK1tisgmShA0gnXz1qsbzEkkmSSST1JqVbIkWoVOJP2ttq7iAgvEOyTFw/XYHLoxnvRGhidTJNa7LwL3iQkZlg6mPY8jUBVimfcK1N5/If1qHO1cyK13OAY67kfEq/hLi4baOc2+C3X+vb/ALx/7icNdSOp4Cxt/tiLiMNccNldFLyODqozEGPAaH+lIu3dgnEW7dmP7S5bWeaqWXOR0OUGn3fDEBMBfg5R2RURyBGURVdwes5hShrsABlH9z7/ALt+dbZrf3l91/KuPbn/AMjf6f8AbXu2P33/ANP+ysvB/f8AqN5WEcvhU2zhysM0JzAPE+QiY8TA8a7dqF/sxB++0FvTknpr41wIJ1mSeM0nuAj2DGjZl/rWNrv3TUTZd3hW22sR3T5U8DlZTzOb3MthZ+6PwFC8If4iD+Uz5mDUnFnN2dvqBPkBr+XrXFhF8eR/pRB3BtJ20sTCGOlRdkg5YqJtK+XOURoCx9P1pFwG3sRbMrdPUhgGBnlqPyota7iceIC2wJgnzLAe2pNwmJAET68KJWnGTr50m7P2ldfC377qCVJggQNAp/E1rZ3hxPYdpktZNRPenTwHLx4CNSKipWLP9/8Ayc9iKqn5Ej3MDYubRi5FuwqF7pBywqg8PEtlEDXWpG2N6LF0LYs4UJhLSOtlCxz9o+UnEOZMvK6DkCwkzFKWPxRutmaJ8PU/1NFN0tjNjMVZwyMFN1iMxEhQFZy0SJgA6TTyZAxM5yCciSdl7zYjD2TZtsACZUkSUn62Xlqddec9aY/hli7TPjreLYmzdwly5dLGdUZDn6lwGJBmZ+UffXcu1hLC4ixiHvJ25w7i5aNtluBWbSYzL3TwHMamky1dIzQYDDKfESGjykA+gqQADkSCxIwTH74Lqxxd3jH0V83Sc9iP61dmzlgHyqqvgth8tvFXz9prdlfMA3H+TJVtYX6vnWfqyN4+0Sux6g+0Gbw2gvZtEJmKseS5tQx/xAL/AIqgbAwyPiS6d8IrAuOAcwAoPDNlzSBwBE8RUzEbz2e2v2bgISzlV7hgqz3BmFpVEsz5ZJEaAeNGcLfQ21ZMpQgFSkZSpEgiNIIoXQ5hxcy1mvxAe8O7NvEdm05HDrmI+2sjMp8xzqldz9rrb2smJuRGfEXWnqbd5/ea+gbL5ircpBHyr5Xxkh2jQhm/E03pDwZShywk+9tBbq3Gu2y+IuObhulz9qCy5OHXUk8hFaYral57a2muMUXgpPThPNo5Tw0rpuvss4rE2cMGCG62XMRMCCSY56A6U275bjWcNhnxGHuYki1e7G4uIt5JPJ7ZyrmWeeoPXTVvGYcEjqCtlbwDDfTrZIy38Jdsx1uEBU9peoG5mEF58TaYwHwl0TxghrTA+hApeumWmmr4eL/Hunl2DKfV7X9Jqh9qwi+9wIVW6VWzJnKQCeuhWaVcfirmExFxbTsozZgDBEMA3AiOcelM+JWFC9H/APka125s63de21xfswSCQYHL50FWHZjdiEj29wdu/fvY13W6ZSMpgRx4xHhUzanw8IGaxck/cf8AowH4j1pp3U2MlpJVcoJkCZjzJ1Jo3eEVT1TnjqW9AFRu7lEY/BXLLZbqMh8RofI8D6U2/D7DMrFmEBoy+IE60ybfVXEEA+BEil/aeNvYe5aSyo1SQcpYkzBAA6ae9c1vqewdyi1Ck7z1LSwDfxbXSf6Gg3xo2wLeFWwpOa64/wAqEOT75R61Wp3qxa3kuNdc5HVsg7gOUglDA0mCDNOO39rJjXW6kZMvdBgx1B8Z41Dv+Hry3zJ4vf28cSrxiW+8az9Jb7x+VPDYNT9lT6CtP+np9xf8opb8cn8sn8E/80nAVtH7msadfxrZT4/OskzXxCeyhMitdqL3G4mAaSNs7evJeZbN1lUAAxHHnxE+HpQttp4gzN68Z4jMdfSa2adMxrBJmdZrFViMSTtDei6zBrf8OBE6E8uogcKj39s3HCs9982vdVcpGmksAJk8taLbO3ct3MOHuZ1ckkEGO7wAIIPSetScDuzY7Mu4LGTBJI0HgNOM02DWvAEUK3NyT3Ju7NonDq7kszySSdYkgD2/Gg13ca9xR7ZTkWzBgPEBSD7+1NmBsgWkAEDKIEcBRG3/AGQOsQTSGitLWWH9f8x3U0jYgPgQNgNmKuF7EmVKsG5TMyfeq7x2yrtnW5bYA6B47rHwbh4xxq00TuR4Urb/AOIlMPbERlZzrz0UeXP51306ws9n3/zKa+sBF/QRJYaUc3M2vZw2JW7iLdy4gBg2nKXLb6FbiGQCQREEwQxmeFBYitSB5VrTLj/8Rt+7eNw+HsW2xFwWizvdvrbVnY6KMtvu91SROnLjxpW2rgewuta5plDf38qm4PR8w9K7bi2LbY2297W1ZV8Q4+8LKNdy+MsoEeNcLTPev5m1e45doEyzEuxjnzMVM6XLuHs9UwVu02hBLP4XHyueH3QUQ/3DTW/arbItuueO6XWQDykAjN7j+lLW5uDZLVosrANZUMTrDiImDoWVmk/yjwpp0iDr0I4+nXyGvpwx7jlyZlWt7y0TMJavIEwrjKCRdbELaF17l9yRdvZ3Kph2WSRKscsZZIy0S3r3kt7PwtqxhuMLat/ayKojMSeYUeJJ9aLYnGIiFrjoFXizaR0BBXj7Urb/AOzDcw4cW7v8M5/qFQV4HlxEzrHA1ZSXIz1C02l2AI4jJuNtNb2EtnNLJ3G1kyvCekiDHjXz9tu1GJvoOV64vs7CrS+F20crXbaicwz5RxGXQacgep6Uk/ETZpw2074jRn7dPFbn8Q+mfOv+GnNMMFh9o2F2WMBAW622hhMXYxDW+0Fp8xThm0I0JGhEyPECnLfb4iWcXhHw6Lirhe8LofE9l/BA1yW+zHDiNdYJ1PCq7U9K1Y+dNQkmYbD5rNy79x7af5xeP/8AMU4fDuz3b7n+RR6Zi34rSjhcTlw9y3/5Lttj5W1uj8bo9qfNy8GbeF7Q8bpLgfygm2PcqT60K04SMaZc2iKG28W64y5laAGH1pKjRRqPM/Oiu7mPvY3E20fKFSWOUESOGUyTzg+lF7+x7V2zeOUB7gJLc5U93yAgaCo/wwwoW7dZyAVyrHPgTMHXn8qB6qlCB2Mf3jHpsLRk8HP9pYlqxlWhm0sVlFGMViQF0NKGLOdiSTHL86VttFaZjiIWOIP2ziCttnGrGFUfzMQAB6mol3YOKfCZWYPcUl1IZs2sZreuhU66aa5eQqZjUQdmzsAquDLEATDAfjTJgcQhHddG04BgTVdG527vJMrfWGOD8SpNmbKvYhslq2zNzMQF65idFj3p9t7vjCWUUNmaSXPIsY4DkBEUZ2Jj1N64ikEq0MOhIDf1rfeJeHnRNXYXQiU01ARs9xedK17M/v8A4ruqeXzrGXy+dZAMezJIwp8PatvoxH7/AErsJ8aw068aoMy8E7b3PF8dpaIS7GoP1X8+h8f+agbqbEuW7ly5dXLkBVdQZYxJEeH4074du7SftDelLS3LZR8xZoYQQdfOR04Vv1sxXaJl2JWrbzxIV/ee0EKw+YSPq8TJ1meFb2t47TWktKtzO0KPqkSdCZB6mkYuToSTR7cfDZ8UpPBFZ/X6o+bT6UaxVrrLfAi1dru4X5j3iPqMBI7pAjjw0iqz/wCrX+zy9tdyxwzmPx4VbwZegqnsbYkM6kZS7BRzgkxPpWf9J/8AoH9P/Y39S42n7yy/pZWx2nGLecjyWedJLDEY0pFuSqhJXReJMyTE68KsbCpbe0ugKMg9VI/Kl3cgBQyAyEuMoPUA6H2qugcJvwOc/wCZfVoXKAnj/UXr+6eJQTlU+AbX5wKB3gUYq6lWHEEQauvG25E8KW8VYQuQwUyV4gfzGfkK0BqT8RRtIPBiDs++bfaNBhrT25jTvjJx8ia77Ptlbb3+GX+Fb/muuDp6W80+JTrTnvNhWuYdbVpCz3LttEA6k6eQnT1qbvXspMHh7OFUgm0Azt966xDO3yEdAAKN6uV3QPokPtzOe728+NK27ede6AoYL3jHU8/OBNPuB2hdAm8oZftMoAI8SOBqqtmbdt2L622TuypzA8B5RqKsTaG3rC2XcXbZWOIYGTy4fhWe9ZJziEOj07KVxA/xNu5m2fcJcWGuMzsphgAbWUg8nCFyPGaY8bua1pO0wm0L0jvTduFs08BmQjTwKt5Uu2dp2cVhksOmfJdV7ZnUEToR4yRHQ+FM2ABgO/EjQdBTpZa0HEDVp+do6Exuv2WHL50trdvQbtxRGZgOY4Kuh0EAEkxqaCfFXAW8ds+1tDDkP2MqzL9q0WyMf8LifIuaTd89ui7eNmWBGZWUNIYkkKDAGmWCR/M0zVmfCjBo2z7uGcZrZZ1IPNbi94epLe9Rp0KtljyZFta7iydT55ykcqwfKmzebdG5hAxVjcCEhweIiQWHUaf80B2ZgbmIMWl8ydAPM0cMp5zKmtgcYnTd3ZD4vEWsOmjXGyzxyrxZv8Kgn0px3k3qSzir1i1bm1Yy2LcNAAtKEIOh+0DTZ8Id0zhhfxd2C8G3bjgFEG43qwy/4D1qq9pbAvdq5BDszFj9mS2pOpjjPOofaRg+ZevepJXxDe6W0C9vEG4wAXvCdMoYGR5DKKU8Q+di8cTInjRL/ozWbN25dE5ckqrRxaAJgg1tgxbxmKYFeyVpK5I4iORkCRrA4UCpVVncHvH9hCWF2CIRz/kz2ydv4lWS0LrlGdQQe9oSAYJ1Gk0/9jHDh61y2Nuph8OC6h3uQQGuEd2dDlAAA8+NdrJ0A1009tKy/qhB2lZpaBWUENFTfpyFtJGhLMT4qAAP9RpUtWyGUqcrToRoR4ginnfLB57OYfWtnN/h+18tfSkEPzmnfprA0ADxmI/UFIuyY1bFvvhTexLZrpzKHExplDE8DqC8ehonht72xt4WxaFtACxlszGNByHM8BP40B3TxfaG/YuGQ6SPMAIfWI9qFbu40WryXG+rqD5EET6VZ03+opHPj+o4/wCpKWlBWQeD3/zzLGNutOz8/euzXK07XzrAGZrnEkCela4gNkbL9aDl6TGnzrTN5VnOfCrAY5kkiKFveDFpZzC+hEAaqCdQdJ66HSKWLt1nMkySTPmedEtsYaL11V+qGLceoDEe5IihtpmRgwMMpkQYKkagg8iDrXp68FQR5nnbWbdtJ6nay9tVuBklohDJ7rTzExwqRsDaBsXkc6Ie6/8AdJ1PodfSib4T6VbRrS2gzHvgEIwfgfrEBlMAjLwmOPGPY2VrkuP3RJgDNw5CDIJ6x51LbWUhpChlYER7a+I0iD8xVa462oYopMDQyOfh4TTdsTKpZEzrbAEByTJ5kSTE9NKFYjCIrlhlJPUT+VZunK0WMucx+9WuQHEPbC2gWwyxAAGWF0iNI8Pyio3w+WM4II73PyHvXHZhKIdNCSYAgelEN0I1j73zgVy4BbHRMIoJKk+I64gd3XpSbi//APWi6yVJB8AdfxHtTzctylLuKwQGMtt0tv8AMpRBCMMyVhbB4rxA4+NLW9lruqpaJ1JPXUmfM07YbEhV0XujSeZ6sfx8qXN97amwzEd5TpHpofQ/MHrUgGQ49srm4g4F1zLpqdGHEQeo4Vxxd/OdEUEcck+5kn5VpechieEjSPau+zMRct95GRSrZhmVWMx0cEEeY4inF4GTMljk4AjvuzdC5WmFiT/MOOX1Me5psxO1otnL9bKeEaN4eAM+w60s7JsFkttAGfWBw11o9ew0KZ6Uk7czVrHtlaYfZpN5WmTm4c+k1dm62IOHtwuUTxkcxpVX7vLnxR1EAmI4jWPerDtWSQAJAOkdBpp6DT3qd7ZzmQlabSMQdvTdzi67QZk6cIiP6UpbgAKhUjUHUeevr09KP7zWLhtNbtIzswyoqiT3ienACT5UN3W3YxqZs1m4x+1qGjUwNCSedcAShP6yjkLYv2j3hsQqqUDGQTmAkAmYPmJqvN98QcPcS4ihlJjjH8w115fjTvYs5k1nMJnr4+RnX0pU+IeGH0eSDCurGOMTBjlzYjpNdWRuGYS0ew4ire22b+DxakBdbRAn+caeJ06UJ3cJ+k28pgyT5wrGPWIrXPbVLgUkmVyF1Ex3p66x7T61O3RwQe+rN9QBwdeRUgz4d6J8aYIFaOR++BM8MbHTP75lrYa5mSeomh9txrpzP4mq6t7TxOHLdk7C3JVSe8pEmI4rMdNaad07jNZDMzMxZiTAiZ5aVnfUKcVA58zR0l4awrjmF7l0GQR+FVde2RdFxkFq40MQMqMZE6RAOkVbNwafpXLZLZcRHDMKX+n3em5X5hdbT6qg/EQ8Tsm+jWbxt9iwtw08dAygkTP9nlGsGTQzAYAOCYOkD1J1/wBI4VYm/TkAAAMzmACJEQSdDSZhhcsAqFjOV4wTE6CQdJmttWJBaZNiAMFj5sux/Bt5hqVB5yAeAPjEVI+jr0rsY/f/ABWuYdf37V5d23MT8zdVcKBBMmo2Pvm3bZ4mBPrW4BrDNAk/KjKRuGepRgcHEQ3QMzgt2YYycwIE8e9AJEdY8dKk47dfEWkNx7LKoMFpVl85UnTlPCdONNOPwyXgcyrmM9/Kucg6wdINCr2wsxzG45aNS0Gemp1GmnGttNbV1mZLaO0DOIu4TFOryhCzxBMKfPlTTbtEOFbJmAk5DI8pgVjCYIWSSqozD6rMPq+ka+4rZDleeZOvKSeNB1Ntb/l7h9NVYv5upKgLJightk0xfRAykkmoBwI60otgEaKmdriZUnwqPuxjRbu5W+0RHn09vwomcMCInSKGY3YpK91gpkEEciNQfCrV2qODKlSORLPvXl7IkEcKrlN6Q98udLYHZg9SSO95cBUPE4jEvhxYZxmzktcDEZrcQLZUKBx1mdeFaYbYX8NhIiOFNGytezBZsJ9oljWroFs+VV7vRtQMDaUyZEx9kAkgHx/pQu7axITJ9IeBoFzNEef9K6YHZsCDBPM1YsijOcyC7P7cYgW+NNQfCtrNt1hjbbL1ZTHvwNMq7OHh0qZi7DG3kLHL90aDryFcNamMQB0jbsiF9zcYt3s1kSigMOh4f0o/vRiUtWySwgc6rWwtyw+eyQDEEEnUe3zrfHbTu4rKr5VRSCQCSWI4SSOHhVPa3PiH3FePMmbk3ALxJ0zTE9J/WritWwLWbThVHYlDaVbiGGQ5h0M8VPgaaMH8Qx9HOZH0GvDiPGasBv8AcJXdgbTHK3sGxdU3sTLk/wBjZLEJE/2jKPrmdRm0EDSdab1xlvCYJ8Rc0VVLn+Y8FUeJMAedJnw/xH/UMILgGS7absj91gArCefBuPyrpvTaOLsLh7ruqW2/7eUZiNBMqZA5cKfrUKomfYxZjmLHw6x9y5cu9uz5sQz37UjuOMzC8UPUOR3ekmpW/wDaBw14HkhPtrRvF2LVu1s3IpH0cOqk8SCrI8nnmYBj4ikrf/bBYraEg3DqeiqQT6mlbQPU4jlTH0iTEfZdm3lJvLmEjTNlOgPAgiOM69BUzZpym6+HQvCRBIhQWAB45mgxw8DIozbJYguqXF5q6gcwZBC6HzBrk+yhnY2mNtWWMs6xoYmNdQDMcQOlSb6mHuP9IIU2KfaP6wFiNjXkAzK5JAcFQGWNeJWVWDyJGkdRR7ca/BuWmII0YQeB4NHXlw8a1wOyVUFbhLqxllzEAnjOhHT106CjuDwFtCMltF0+yDMTwkk0vqtTTZWVz9ofTae1LA2ISu3F01j3pX3tZ1a1dtMwPeXuk8u9OnhNMRQeNLO915lexkd0/tNVMHgAdRrqCR5Gs/RLi8Y/X/qPaw/wT+/Mh7IxtzF31S+RdUKSM5jJEagrBM6CD1pnwWwLNtw8CRw6D3pR3a2q30tM5Z802wWMkZiDqeeoqxAk9femfqNtiPtBwCItoa0ddx5IMxPj8/0rXWt2Stcv7isoTRn/2Q==" id="286" name="Google Shape;286;p39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87" name="Google Shape;287;p39"/>
          <p:cNvSpPr txBox="1"/>
          <p:nvPr/>
        </p:nvSpPr>
        <p:spPr>
          <a:xfrm>
            <a:off x="285750" y="4360125"/>
            <a:ext cx="8572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For Athletic Eligibility questions, please contact: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</a:t>
            </a:r>
            <a:r>
              <a:rPr b="1"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r. Matt Louis, Athletic Director (</a:t>
            </a:r>
            <a:r>
              <a:rPr b="1" lang="en-US" sz="22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mlouis@lmsdoh.org</a:t>
            </a:r>
            <a:r>
              <a:rPr b="1"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)</a:t>
            </a:r>
            <a:endParaRPr b="1" sz="22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Mr. Rob Mason, Assistant Athletic Director (</a:t>
            </a:r>
            <a:r>
              <a:rPr b="1" lang="en-US" sz="22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rmason@lmsdoh.org</a:t>
            </a:r>
            <a:r>
              <a:rPr b="1"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) </a:t>
            </a:r>
            <a:endParaRPr b="1" sz="22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Cindy Evans, Athletics </a:t>
            </a:r>
            <a:r>
              <a:rPr b="1"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Administrative</a:t>
            </a:r>
            <a:r>
              <a:rPr b="1"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Assistant (</a:t>
            </a:r>
            <a:r>
              <a:rPr b="1" lang="en-US" sz="22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cevans@lmsdoh.org</a:t>
            </a:r>
            <a:r>
              <a:rPr b="1"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) </a:t>
            </a:r>
            <a:endParaRPr b="1" sz="22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88" name="Google Shape;288;p39"/>
          <p:cNvCxnSpPr/>
          <p:nvPr/>
        </p:nvCxnSpPr>
        <p:spPr>
          <a:xfrm>
            <a:off x="609600" y="3886200"/>
            <a:ext cx="7772400" cy="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0"/>
          <p:cNvSpPr txBox="1"/>
          <p:nvPr>
            <p:ph type="title"/>
          </p:nvPr>
        </p:nvSpPr>
        <p:spPr>
          <a:xfrm>
            <a:off x="457200" y="473075"/>
            <a:ext cx="8153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>
                <a:latin typeface="Garamond"/>
                <a:ea typeface="Garamond"/>
                <a:cs typeface="Garamond"/>
                <a:sym typeface="Garamond"/>
              </a:rPr>
              <a:t>Physical Education Requirement</a:t>
            </a:r>
            <a:endParaRPr/>
          </a:p>
        </p:txBody>
      </p:sp>
      <p:sp>
        <p:nvSpPr>
          <p:cNvPr id="294" name="Google Shape;294;p40"/>
          <p:cNvSpPr txBox="1"/>
          <p:nvPr>
            <p:ph idx="1" type="body"/>
          </p:nvPr>
        </p:nvSpPr>
        <p:spPr>
          <a:xfrm>
            <a:off x="533400" y="1295400"/>
            <a:ext cx="81534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150368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b="1" lang="en-US" sz="32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Physical Education (full year)</a:t>
            </a:r>
            <a:endParaRPr/>
          </a:p>
          <a:p>
            <a:pPr indent="-150368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b="1" lang="en-US" sz="32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Summer School PE:</a:t>
            </a:r>
            <a:r>
              <a:rPr lang="en-US" sz="32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/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0000"/>
              <a:buNone/>
            </a:pPr>
            <a:r>
              <a:rPr lang="en-US" sz="32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	Application and Fee required, more info to come</a:t>
            </a:r>
            <a:endParaRPr b="1" sz="32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150368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b="1" lang="en-US" sz="32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P.E. Option </a:t>
            </a:r>
            <a:endParaRPr/>
          </a:p>
          <a:p>
            <a:pPr indent="-131572" lvl="1" marL="34290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MUST complete two full seasons of a sport</a:t>
            </a:r>
            <a:endParaRPr/>
          </a:p>
          <a:p>
            <a:pPr indent="-131572" lvl="1" marL="342900" rtl="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CANNOT combine P.E. classes and a sport</a:t>
            </a:r>
            <a:endParaRPr/>
          </a:p>
          <a:p>
            <a:pPr indent="-131572" lvl="1" marL="342900" rtl="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MUST be OHSAA sanctioned and offered at LMHS</a:t>
            </a:r>
            <a:endParaRPr/>
          </a:p>
          <a:p>
            <a:pPr indent="-131572" lvl="1" marL="342900" rtl="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MUST complete two full years of Marching Band</a:t>
            </a:r>
            <a:endParaRPr/>
          </a:p>
          <a:p>
            <a:pPr indent="-150368" lvl="0" marL="171450" rtl="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b="1" lang="en-US" sz="32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Air Force JROTC – 2 years</a:t>
            </a:r>
            <a:endParaRPr/>
          </a:p>
          <a:p>
            <a:pPr indent="-150368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b="1" lang="en-US" sz="32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Kinesiology and Fitness DOES NOT COUNT</a:t>
            </a:r>
            <a:endParaRPr/>
          </a:p>
          <a:p>
            <a:pPr indent="0" lvl="0" marL="3429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1"/>
          <p:cNvSpPr txBox="1"/>
          <p:nvPr>
            <p:ph type="title"/>
          </p:nvPr>
        </p:nvSpPr>
        <p:spPr>
          <a:xfrm>
            <a:off x="457200" y="473075"/>
            <a:ext cx="82296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>
                <a:latin typeface="Garamond"/>
                <a:ea typeface="Garamond"/>
                <a:cs typeface="Garamond"/>
                <a:sym typeface="Garamond"/>
              </a:rPr>
              <a:t>Elective Options</a:t>
            </a:r>
            <a:endParaRPr/>
          </a:p>
        </p:txBody>
      </p:sp>
      <p:sp>
        <p:nvSpPr>
          <p:cNvPr id="301" name="Google Shape;301;p41"/>
          <p:cNvSpPr txBox="1"/>
          <p:nvPr>
            <p:ph idx="1" type="body"/>
          </p:nvPr>
        </p:nvSpPr>
        <p:spPr>
          <a:xfrm>
            <a:off x="533400" y="1219200"/>
            <a:ext cx="8153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429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02" name="Google Shape;30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650" y="1419825"/>
            <a:ext cx="8720901" cy="45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2"/>
          <p:cNvSpPr txBox="1"/>
          <p:nvPr>
            <p:ph type="title"/>
          </p:nvPr>
        </p:nvSpPr>
        <p:spPr>
          <a:xfrm>
            <a:off x="381000" y="473075"/>
            <a:ext cx="8305800" cy="669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 sz="4000">
                <a:latin typeface="Garamond"/>
                <a:ea typeface="Garamond"/>
                <a:cs typeface="Garamond"/>
                <a:sym typeface="Garamond"/>
              </a:rPr>
              <a:t>Online Elective Courses</a:t>
            </a:r>
            <a:endParaRPr b="1" i="1" sz="40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08" name="Google Shape;308;p42"/>
          <p:cNvSpPr txBox="1"/>
          <p:nvPr>
            <p:ph idx="1" type="body"/>
          </p:nvPr>
        </p:nvSpPr>
        <p:spPr>
          <a:xfrm>
            <a:off x="457200" y="1295400"/>
            <a:ext cx="8153400" cy="31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120904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Course descriptions are listed in the Little Miami course guide</a:t>
            </a:r>
            <a:endParaRPr/>
          </a:p>
          <a:p>
            <a:pPr indent="-120904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Course fee is pending, but will be between $280-$560 per semester class</a:t>
            </a:r>
            <a:endParaRPr/>
          </a:p>
          <a:p>
            <a:pPr indent="-120904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Course taken during school day</a:t>
            </a:r>
            <a:endParaRPr sz="28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166624" lvl="1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Self-paced </a:t>
            </a:r>
            <a:endParaRPr sz="28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166624" lvl="1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Online Teacher </a:t>
            </a:r>
            <a:endParaRPr sz="2800"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**ONLINE CLASSES MAY NOT BE NCAA APPROVED </a:t>
            </a:r>
            <a:endParaRPr b="1"/>
          </a:p>
          <a:p>
            <a:pPr indent="-3556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/>
          </a:p>
        </p:txBody>
      </p:sp>
      <p:pic>
        <p:nvPicPr>
          <p:cNvPr id="309" name="Google Shape;30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4229100"/>
            <a:ext cx="1943100" cy="19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3"/>
          <p:cNvSpPr txBox="1"/>
          <p:nvPr>
            <p:ph type="title"/>
          </p:nvPr>
        </p:nvSpPr>
        <p:spPr>
          <a:xfrm>
            <a:off x="457200" y="457200"/>
            <a:ext cx="8153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Garamond"/>
              <a:buNone/>
            </a:pPr>
            <a:r>
              <a:rPr b="1" lang="en-US" sz="4000">
                <a:latin typeface="Garamond"/>
                <a:ea typeface="Garamond"/>
                <a:cs typeface="Garamond"/>
                <a:sym typeface="Garamond"/>
              </a:rPr>
              <a:t>Scheduling Process: In-Person Students</a:t>
            </a:r>
            <a:endParaRPr/>
          </a:p>
        </p:txBody>
      </p:sp>
      <p:sp>
        <p:nvSpPr>
          <p:cNvPr id="316" name="Google Shape;316;p43"/>
          <p:cNvSpPr txBox="1"/>
          <p:nvPr>
            <p:ph idx="1" type="body"/>
          </p:nvPr>
        </p:nvSpPr>
        <p:spPr>
          <a:xfrm>
            <a:off x="304800" y="1371600"/>
            <a:ext cx="8610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4224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All registration forms are due </a:t>
            </a:r>
            <a:r>
              <a:rPr b="1"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Thursday, February 22</a:t>
            </a: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 to LMMS social studies teachers.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Counselors meet with students individually on </a:t>
            </a:r>
            <a:r>
              <a:rPr b="1"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March 25</a:t>
            </a: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 &amp; </a:t>
            </a:r>
            <a:r>
              <a:rPr b="1"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March 26 </a:t>
            </a: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at LMMS. 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During these meetings, students will receive Override forms, Online elective class forms, and Summer PE forms.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On </a:t>
            </a:r>
            <a:r>
              <a:rPr b="1"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March 27</a:t>
            </a: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 all Override and Online elective class forms are due </a:t>
            </a:r>
            <a:endParaRPr/>
          </a:p>
          <a:p>
            <a:pPr indent="-3556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4"/>
          <p:cNvSpPr txBox="1"/>
          <p:nvPr>
            <p:ph type="title"/>
          </p:nvPr>
        </p:nvSpPr>
        <p:spPr>
          <a:xfrm>
            <a:off x="381000" y="244475"/>
            <a:ext cx="8153400" cy="822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>
                <a:latin typeface="Garamond"/>
                <a:ea typeface="Garamond"/>
                <a:cs typeface="Garamond"/>
                <a:sym typeface="Garamond"/>
              </a:rPr>
              <a:t>Example Registration Form</a:t>
            </a:r>
            <a:endParaRPr/>
          </a:p>
        </p:txBody>
      </p:sp>
      <p:pic>
        <p:nvPicPr>
          <p:cNvPr id="322" name="Google Shape;32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6756" y="1066798"/>
            <a:ext cx="4052809" cy="5279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435" y="1066798"/>
            <a:ext cx="3933443" cy="5279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5"/>
          <p:cNvSpPr txBox="1"/>
          <p:nvPr>
            <p:ph type="title"/>
          </p:nvPr>
        </p:nvSpPr>
        <p:spPr>
          <a:xfrm>
            <a:off x="457200" y="473075"/>
            <a:ext cx="8153400" cy="746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>
                <a:latin typeface="Garamond"/>
                <a:ea typeface="Garamond"/>
                <a:cs typeface="Garamond"/>
                <a:sym typeface="Garamond"/>
              </a:rPr>
              <a:t>Schedule Changes</a:t>
            </a:r>
            <a:endParaRPr/>
          </a:p>
        </p:txBody>
      </p:sp>
      <p:sp>
        <p:nvSpPr>
          <p:cNvPr id="329" name="Google Shape;329;p45"/>
          <p:cNvSpPr txBox="1"/>
          <p:nvPr>
            <p:ph idx="1" type="body"/>
          </p:nvPr>
        </p:nvSpPr>
        <p:spPr>
          <a:xfrm>
            <a:off x="533400" y="1676400"/>
            <a:ext cx="81534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4224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Student will have </a:t>
            </a:r>
            <a:r>
              <a:rPr b="1" lang="en-US" sz="2800" u="sng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five days</a:t>
            </a: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 in the beginning of each semester to change semester-long elective courses. </a:t>
            </a:r>
            <a:endParaRPr/>
          </a:p>
          <a:p>
            <a:pPr indent="-14224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Char char="•"/>
            </a:pP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Class selections will be </a:t>
            </a:r>
            <a:r>
              <a:rPr b="1" lang="en-US" sz="2800" u="sng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final </a:t>
            </a:r>
            <a:r>
              <a:rPr lang="en-US" sz="2800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at the conclusion of the spring semester, prior to the start of the new school year.  If a yearlong course is dropped at any time, the student will receive a Withdrawal Fail on the transcript.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6"/>
          <p:cNvSpPr txBox="1"/>
          <p:nvPr>
            <p:ph type="title"/>
          </p:nvPr>
        </p:nvSpPr>
        <p:spPr>
          <a:xfrm>
            <a:off x="457200" y="304800"/>
            <a:ext cx="8153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Garamond"/>
              <a:buNone/>
            </a:pPr>
            <a:r>
              <a:rPr b="1" lang="en-US">
                <a:latin typeface="Garamond"/>
                <a:ea typeface="Garamond"/>
                <a:cs typeface="Garamond"/>
                <a:sym typeface="Garamond"/>
              </a:rPr>
              <a:t>Counselor Contact Information</a:t>
            </a:r>
            <a:endParaRPr/>
          </a:p>
        </p:txBody>
      </p:sp>
      <p:sp>
        <p:nvSpPr>
          <p:cNvPr id="335" name="Google Shape;335;p46"/>
          <p:cNvSpPr txBox="1"/>
          <p:nvPr>
            <p:ph idx="1" type="body"/>
          </p:nvPr>
        </p:nvSpPr>
        <p:spPr>
          <a:xfrm>
            <a:off x="533400" y="1371600"/>
            <a:ext cx="8077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-US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Ms. Ashley Brown (A-C &amp; L)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abrown@lmsdoh.org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b="1" lang="en-US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Ms. Brittani Murphy (D-J)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bmurphy@lmsdoh.org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b="1" lang="en-US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Mr. Jared Flanagan (M-No)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jflanagan@lmsdoh.org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06060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b="1" lang="en-US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Ms. Brandy Stith (Sp-Z &amp; K)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060606"/>
                </a:solidFill>
                <a:latin typeface="Garamond"/>
                <a:ea typeface="Garamond"/>
                <a:cs typeface="Garamond"/>
                <a:sym typeface="Garamond"/>
              </a:rPr>
              <a:t>bstith@lmsdoh.org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acet">
  <a:themeElements>
    <a:clrScheme name="Custom 2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4D671B"/>
      </a:accent1>
      <a:accent2>
        <a:srgbClr val="96B943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asis">
  <a:themeElements>
    <a:clrScheme name="Custom 5">
      <a:dk1>
        <a:srgbClr val="000000"/>
      </a:dk1>
      <a:lt1>
        <a:srgbClr val="F1E58B"/>
      </a:lt1>
      <a:dk2>
        <a:srgbClr val="2C3C43"/>
      </a:dk2>
      <a:lt2>
        <a:srgbClr val="EBEBEB"/>
      </a:lt2>
      <a:accent1>
        <a:srgbClr val="4D671B"/>
      </a:accent1>
      <a:accent2>
        <a:srgbClr val="96B943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4B5C21"/>
      </a:hlink>
      <a:folHlink>
        <a:srgbClr val="4B5C2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